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2"/>
  </p:notesMasterIdLst>
  <p:sldIdLst>
    <p:sldId id="483" r:id="rId5"/>
    <p:sldId id="446" r:id="rId6"/>
    <p:sldId id="448" r:id="rId7"/>
    <p:sldId id="428" r:id="rId8"/>
    <p:sldId id="437" r:id="rId9"/>
    <p:sldId id="484" r:id="rId10"/>
    <p:sldId id="485" r:id="rId11"/>
    <p:sldId id="486" r:id="rId12"/>
    <p:sldId id="487" r:id="rId13"/>
    <p:sldId id="488" r:id="rId14"/>
    <p:sldId id="489" r:id="rId15"/>
    <p:sldId id="490" r:id="rId16"/>
    <p:sldId id="491" r:id="rId17"/>
    <p:sldId id="492" r:id="rId18"/>
    <p:sldId id="493" r:id="rId19"/>
    <p:sldId id="494" r:id="rId20"/>
    <p:sldId id="476"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2FFDF20-74D8-4767-A4EB-441490C3DF2B}" v="3" dt="2023-12-08T23:02:55.64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5" d="100"/>
          <a:sy n="55" d="100"/>
        </p:scale>
        <p:origin x="1072" y="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28"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ummarah Shahzad" userId="S::shahzadh@purdue.edu::c9affbe6-ae92-46ae-a6f6-02c5a89a04c7" providerId="AD" clId="Web-{AA5D7CC1-D552-4014-93B1-632126E46412}"/>
    <pc:docChg chg="modSld">
      <pc:chgData name="Hummarah Shahzad" userId="S::shahzadh@purdue.edu::c9affbe6-ae92-46ae-a6f6-02c5a89a04c7" providerId="AD" clId="Web-{AA5D7CC1-D552-4014-93B1-632126E46412}" dt="2023-10-03T03:09:54.074" v="4" actId="1076"/>
      <pc:docMkLst>
        <pc:docMk/>
      </pc:docMkLst>
      <pc:sldChg chg="addSp modSp">
        <pc:chgData name="Hummarah Shahzad" userId="S::shahzadh@purdue.edu::c9affbe6-ae92-46ae-a6f6-02c5a89a04c7" providerId="AD" clId="Web-{AA5D7CC1-D552-4014-93B1-632126E46412}" dt="2023-10-03T03:09:54.074" v="4" actId="1076"/>
        <pc:sldMkLst>
          <pc:docMk/>
          <pc:sldMk cId="296360312" sldId="446"/>
        </pc:sldMkLst>
        <pc:picChg chg="add mod">
          <ac:chgData name="Hummarah Shahzad" userId="S::shahzadh@purdue.edu::c9affbe6-ae92-46ae-a6f6-02c5a89a04c7" providerId="AD" clId="Web-{AA5D7CC1-D552-4014-93B1-632126E46412}" dt="2023-10-03T03:09:54.074" v="4" actId="1076"/>
          <ac:picMkLst>
            <pc:docMk/>
            <pc:sldMk cId="296360312" sldId="446"/>
            <ac:picMk id="9" creationId="{1F0118DB-BF63-ECB3-7725-054B86FB3EC9}"/>
          </ac:picMkLst>
        </pc:picChg>
      </pc:sldChg>
    </pc:docChg>
  </pc:docChgLst>
  <pc:docChgLst>
    <pc:chgData name="Hummarah Shahzad" userId="S::shahzadh@purdue.edu::c9affbe6-ae92-46ae-a6f6-02c5a89a04c7" providerId="AD" clId="Web-{1572E195-13F8-4FFA-A9ED-143D8FDB8D0C}"/>
    <pc:docChg chg="modSld">
      <pc:chgData name="Hummarah Shahzad" userId="S::shahzadh@purdue.edu::c9affbe6-ae92-46ae-a6f6-02c5a89a04c7" providerId="AD" clId="Web-{1572E195-13F8-4FFA-A9ED-143D8FDB8D0C}" dt="2023-10-03T01:12:46.935" v="24" actId="1076"/>
      <pc:docMkLst>
        <pc:docMk/>
      </pc:docMkLst>
      <pc:sldChg chg="addSp delSp modSp">
        <pc:chgData name="Hummarah Shahzad" userId="S::shahzadh@purdue.edu::c9affbe6-ae92-46ae-a6f6-02c5a89a04c7" providerId="AD" clId="Web-{1572E195-13F8-4FFA-A9ED-143D8FDB8D0C}" dt="2023-10-03T01:12:46.935" v="24" actId="1076"/>
        <pc:sldMkLst>
          <pc:docMk/>
          <pc:sldMk cId="296360312" sldId="446"/>
        </pc:sldMkLst>
        <pc:spChg chg="del">
          <ac:chgData name="Hummarah Shahzad" userId="S::shahzadh@purdue.edu::c9affbe6-ae92-46ae-a6f6-02c5a89a04c7" providerId="AD" clId="Web-{1572E195-13F8-4FFA-A9ED-143D8FDB8D0C}" dt="2023-10-03T01:11:18.152" v="1"/>
          <ac:spMkLst>
            <pc:docMk/>
            <pc:sldMk cId="296360312" sldId="446"/>
            <ac:spMk id="28" creationId="{E3260797-DAAC-D00B-3D62-7535ABED910A}"/>
          </ac:spMkLst>
        </pc:spChg>
        <pc:spChg chg="del">
          <ac:chgData name="Hummarah Shahzad" userId="S::shahzadh@purdue.edu::c9affbe6-ae92-46ae-a6f6-02c5a89a04c7" providerId="AD" clId="Web-{1572E195-13F8-4FFA-A9ED-143D8FDB8D0C}" dt="2023-10-03T01:11:44.450" v="6"/>
          <ac:spMkLst>
            <pc:docMk/>
            <pc:sldMk cId="296360312" sldId="446"/>
            <ac:spMk id="29" creationId="{467AAD2C-3573-0ECB-066C-CC5A55FB8702}"/>
          </ac:spMkLst>
        </pc:spChg>
        <pc:picChg chg="mod">
          <ac:chgData name="Hummarah Shahzad" userId="S::shahzadh@purdue.edu::c9affbe6-ae92-46ae-a6f6-02c5a89a04c7" providerId="AD" clId="Web-{1572E195-13F8-4FFA-A9ED-143D8FDB8D0C}" dt="2023-10-03T01:12:28.060" v="18" actId="1076"/>
          <ac:picMkLst>
            <pc:docMk/>
            <pc:sldMk cId="296360312" sldId="446"/>
            <ac:picMk id="2" creationId="{0EDB32EF-5BF2-5B25-6825-29DED845B9A9}"/>
          </ac:picMkLst>
        </pc:picChg>
        <pc:picChg chg="mod">
          <ac:chgData name="Hummarah Shahzad" userId="S::shahzadh@purdue.edu::c9affbe6-ae92-46ae-a6f6-02c5a89a04c7" providerId="AD" clId="Web-{1572E195-13F8-4FFA-A9ED-143D8FDB8D0C}" dt="2023-10-03T01:12:46.935" v="24" actId="1076"/>
          <ac:picMkLst>
            <pc:docMk/>
            <pc:sldMk cId="296360312" sldId="446"/>
            <ac:picMk id="3" creationId="{492778A2-F0AC-9A34-6BEA-EC0EE338D820}"/>
          </ac:picMkLst>
        </pc:picChg>
        <pc:picChg chg="add mod modCrop">
          <ac:chgData name="Hummarah Shahzad" userId="S::shahzadh@purdue.edu::c9affbe6-ae92-46ae-a6f6-02c5a89a04c7" providerId="AD" clId="Web-{1572E195-13F8-4FFA-A9ED-143D8FDB8D0C}" dt="2023-10-03T01:12:06.044" v="10" actId="1076"/>
          <ac:picMkLst>
            <pc:docMk/>
            <pc:sldMk cId="296360312" sldId="446"/>
            <ac:picMk id="8" creationId="{598819BE-7CC7-9FA4-F55F-6A42E9230D6E}"/>
          </ac:picMkLst>
        </pc:picChg>
        <pc:picChg chg="mod">
          <ac:chgData name="Hummarah Shahzad" userId="S::shahzadh@purdue.edu::c9affbe6-ae92-46ae-a6f6-02c5a89a04c7" providerId="AD" clId="Web-{1572E195-13F8-4FFA-A9ED-143D8FDB8D0C}" dt="2023-10-03T01:12:38.544" v="23" actId="1076"/>
          <ac:picMkLst>
            <pc:docMk/>
            <pc:sldMk cId="296360312" sldId="446"/>
            <ac:picMk id="11" creationId="{46172838-C2AD-5558-ACF0-C9543E79D2B3}"/>
          </ac:picMkLst>
        </pc:picChg>
        <pc:picChg chg="del">
          <ac:chgData name="Hummarah Shahzad" userId="S::shahzadh@purdue.edu::c9affbe6-ae92-46ae-a6f6-02c5a89a04c7" providerId="AD" clId="Web-{1572E195-13F8-4FFA-A9ED-143D8FDB8D0C}" dt="2023-10-03T01:11:19.418" v="2"/>
          <ac:picMkLst>
            <pc:docMk/>
            <pc:sldMk cId="296360312" sldId="446"/>
            <ac:picMk id="18" creationId="{688BD662-41B9-3A9A-495F-29DA6E184796}"/>
          </ac:picMkLst>
        </pc:picChg>
        <pc:picChg chg="del">
          <ac:chgData name="Hummarah Shahzad" userId="S::shahzadh@purdue.edu::c9affbe6-ae92-46ae-a6f6-02c5a89a04c7" providerId="AD" clId="Web-{1572E195-13F8-4FFA-A9ED-143D8FDB8D0C}" dt="2023-10-03T01:12:08.325" v="11"/>
          <ac:picMkLst>
            <pc:docMk/>
            <pc:sldMk cId="296360312" sldId="446"/>
            <ac:picMk id="19" creationId="{579FFB84-71DF-4A81-D30A-7A1A8A056EAA}"/>
          </ac:picMkLst>
        </pc:picChg>
        <pc:picChg chg="del">
          <ac:chgData name="Hummarah Shahzad" userId="S::shahzadh@purdue.edu::c9affbe6-ae92-46ae-a6f6-02c5a89a04c7" providerId="AD" clId="Web-{1572E195-13F8-4FFA-A9ED-143D8FDB8D0C}" dt="2023-10-03T01:12:26.029" v="17"/>
          <ac:picMkLst>
            <pc:docMk/>
            <pc:sldMk cId="296360312" sldId="446"/>
            <ac:picMk id="20" creationId="{4E41C1CA-CB29-920F-5C26-8BA829D5CF32}"/>
          </ac:picMkLst>
        </pc:picChg>
        <pc:picChg chg="del">
          <ac:chgData name="Hummarah Shahzad" userId="S::shahzadh@purdue.edu::c9affbe6-ae92-46ae-a6f6-02c5a89a04c7" providerId="AD" clId="Web-{1572E195-13F8-4FFA-A9ED-143D8FDB8D0C}" dt="2023-10-03T01:12:30.419" v="20"/>
          <ac:picMkLst>
            <pc:docMk/>
            <pc:sldMk cId="296360312" sldId="446"/>
            <ac:picMk id="21" creationId="{DC9B4430-1F16-7919-8000-81A02136368D}"/>
          </ac:picMkLst>
        </pc:picChg>
      </pc:sldChg>
      <pc:sldChg chg="mod modShow">
        <pc:chgData name="Hummarah Shahzad" userId="S::shahzadh@purdue.edu::c9affbe6-ae92-46ae-a6f6-02c5a89a04c7" providerId="AD" clId="Web-{1572E195-13F8-4FFA-A9ED-143D8FDB8D0C}" dt="2023-10-03T01:11:14.293" v="0"/>
        <pc:sldMkLst>
          <pc:docMk/>
          <pc:sldMk cId="3699928893" sldId="472"/>
        </pc:sldMkLst>
      </pc:sldChg>
    </pc:docChg>
  </pc:docChgLst>
  <pc:docChgLst>
    <pc:chgData name="Tseng, Kai-Chieh" userId="35317a91-9a9d-415b-b1ea-ac43938d575f" providerId="ADAL" clId="{85F467D9-95C1-47A2-983E-F137DBD9EE51}"/>
    <pc:docChg chg="undo custSel modSld">
      <pc:chgData name="Tseng, Kai-Chieh" userId="35317a91-9a9d-415b-b1ea-ac43938d575f" providerId="ADAL" clId="{85F467D9-95C1-47A2-983E-F137DBD9EE51}" dt="2023-10-02T19:22:36.191" v="15" actId="1076"/>
      <pc:docMkLst>
        <pc:docMk/>
      </pc:docMkLst>
      <pc:sldChg chg="addSp delSp modSp mod">
        <pc:chgData name="Tseng, Kai-Chieh" userId="35317a91-9a9d-415b-b1ea-ac43938d575f" providerId="ADAL" clId="{85F467D9-95C1-47A2-983E-F137DBD9EE51}" dt="2023-10-02T19:22:36.191" v="15" actId="1076"/>
        <pc:sldMkLst>
          <pc:docMk/>
          <pc:sldMk cId="296360312" sldId="446"/>
        </pc:sldMkLst>
        <pc:spChg chg="del">
          <ac:chgData name="Tseng, Kai-Chieh" userId="35317a91-9a9d-415b-b1ea-ac43938d575f" providerId="ADAL" clId="{85F467D9-95C1-47A2-983E-F137DBD9EE51}" dt="2023-10-02T19:22:28.650" v="14" actId="478"/>
          <ac:spMkLst>
            <pc:docMk/>
            <pc:sldMk cId="296360312" sldId="446"/>
            <ac:spMk id="32" creationId="{5E84671E-8844-4A6A-D0E6-A4422E2AFC62}"/>
          </ac:spMkLst>
        </pc:spChg>
        <pc:picChg chg="add del mod">
          <ac:chgData name="Tseng, Kai-Chieh" userId="35317a91-9a9d-415b-b1ea-ac43938d575f" providerId="ADAL" clId="{85F467D9-95C1-47A2-983E-F137DBD9EE51}" dt="2023-10-02T19:20:36.546" v="8" actId="478"/>
          <ac:picMkLst>
            <pc:docMk/>
            <pc:sldMk cId="296360312" sldId="446"/>
            <ac:picMk id="9" creationId="{52DE0D68-A20A-EA85-9662-661F92F0F144}"/>
          </ac:picMkLst>
        </pc:picChg>
        <pc:picChg chg="add mod">
          <ac:chgData name="Tseng, Kai-Chieh" userId="35317a91-9a9d-415b-b1ea-ac43938d575f" providerId="ADAL" clId="{85F467D9-95C1-47A2-983E-F137DBD9EE51}" dt="2023-10-02T19:22:36.191" v="15" actId="1076"/>
          <ac:picMkLst>
            <pc:docMk/>
            <pc:sldMk cId="296360312" sldId="446"/>
            <ac:picMk id="11" creationId="{46172838-C2AD-5558-ACF0-C9543E79D2B3}"/>
          </ac:picMkLst>
        </pc:picChg>
      </pc:sldChg>
    </pc:docChg>
  </pc:docChgLst>
  <pc:docChgLst>
    <pc:chgData name="Hummarah Shahzad" userId="c9affbe6-ae92-46ae-a6f6-02c5a89a04c7" providerId="ADAL" clId="{78174E01-D508-1543-9A06-8DA530D6339F}"/>
    <pc:docChg chg="custSel modSld">
      <pc:chgData name="Hummarah Shahzad" userId="c9affbe6-ae92-46ae-a6f6-02c5a89a04c7" providerId="ADAL" clId="{78174E01-D508-1543-9A06-8DA530D6339F}" dt="2023-10-04T20:52:04.220" v="1" actId="478"/>
      <pc:docMkLst>
        <pc:docMk/>
      </pc:docMkLst>
      <pc:sldChg chg="delSp mod delAnim">
        <pc:chgData name="Hummarah Shahzad" userId="c9affbe6-ae92-46ae-a6f6-02c5a89a04c7" providerId="ADAL" clId="{78174E01-D508-1543-9A06-8DA530D6339F}" dt="2023-10-04T20:52:04.220" v="1" actId="478"/>
        <pc:sldMkLst>
          <pc:docMk/>
          <pc:sldMk cId="2557675196" sldId="473"/>
        </pc:sldMkLst>
        <pc:spChg chg="del">
          <ac:chgData name="Hummarah Shahzad" userId="c9affbe6-ae92-46ae-a6f6-02c5a89a04c7" providerId="ADAL" clId="{78174E01-D508-1543-9A06-8DA530D6339F}" dt="2023-10-04T20:52:04.220" v="1" actId="478"/>
          <ac:spMkLst>
            <pc:docMk/>
            <pc:sldMk cId="2557675196" sldId="473"/>
            <ac:spMk id="9" creationId="{5C12C49A-85EE-B252-617F-9899BC46A714}"/>
          </ac:spMkLst>
        </pc:spChg>
        <pc:picChg chg="del">
          <ac:chgData name="Hummarah Shahzad" userId="c9affbe6-ae92-46ae-a6f6-02c5a89a04c7" providerId="ADAL" clId="{78174E01-D508-1543-9A06-8DA530D6339F}" dt="2023-10-04T20:51:59.552" v="0" actId="478"/>
          <ac:picMkLst>
            <pc:docMk/>
            <pc:sldMk cId="2557675196" sldId="473"/>
            <ac:picMk id="5" creationId="{831A0932-0861-487E-22B9-7555B7C19979}"/>
          </ac:picMkLst>
        </pc:picChg>
      </pc:sldChg>
    </pc:docChg>
  </pc:docChgLst>
  <pc:docChgLst>
    <pc:chgData name="Avishek Dasgupta" userId="e532add1f68b55bf" providerId="LiveId" clId="{72FFDF20-74D8-4767-A4EB-441490C3DF2B}"/>
    <pc:docChg chg="custSel modSld">
      <pc:chgData name="Avishek Dasgupta" userId="e532add1f68b55bf" providerId="LiveId" clId="{72FFDF20-74D8-4767-A4EB-441490C3DF2B}" dt="2023-12-08T23:07:30.924" v="31" actId="1076"/>
      <pc:docMkLst>
        <pc:docMk/>
      </pc:docMkLst>
      <pc:sldChg chg="addSp delSp modSp mod">
        <pc:chgData name="Avishek Dasgupta" userId="e532add1f68b55bf" providerId="LiveId" clId="{72FFDF20-74D8-4767-A4EB-441490C3DF2B}" dt="2023-12-08T23:07:30.924" v="31" actId="1076"/>
        <pc:sldMkLst>
          <pc:docMk/>
          <pc:sldMk cId="296360312" sldId="446"/>
        </pc:sldMkLst>
        <pc:spChg chg="mod">
          <ac:chgData name="Avishek Dasgupta" userId="e532add1f68b55bf" providerId="LiveId" clId="{72FFDF20-74D8-4767-A4EB-441490C3DF2B}" dt="2023-12-08T23:07:30.924" v="31" actId="1076"/>
          <ac:spMkLst>
            <pc:docMk/>
            <pc:sldMk cId="296360312" sldId="446"/>
            <ac:spMk id="6" creationId="{6B5C5285-EF83-AE1E-5D89-1955BB0B81AB}"/>
          </ac:spMkLst>
        </pc:spChg>
        <pc:picChg chg="mod">
          <ac:chgData name="Avishek Dasgupta" userId="e532add1f68b55bf" providerId="LiveId" clId="{72FFDF20-74D8-4767-A4EB-441490C3DF2B}" dt="2023-12-08T23:00:23.291" v="2" actId="1076"/>
          <ac:picMkLst>
            <pc:docMk/>
            <pc:sldMk cId="296360312" sldId="446"/>
            <ac:picMk id="3" creationId="{F37A18B3-70B1-A7FF-3232-F89F8D82F41C}"/>
          </ac:picMkLst>
        </pc:picChg>
        <pc:picChg chg="del">
          <ac:chgData name="Avishek Dasgupta" userId="e532add1f68b55bf" providerId="LiveId" clId="{72FFDF20-74D8-4767-A4EB-441490C3DF2B}" dt="2023-12-08T23:00:28.818" v="3" actId="478"/>
          <ac:picMkLst>
            <pc:docMk/>
            <pc:sldMk cId="296360312" sldId="446"/>
            <ac:picMk id="7" creationId="{4D05B3AC-7230-0538-9B45-AC18C9457975}"/>
          </ac:picMkLst>
        </pc:picChg>
        <pc:picChg chg="add mod">
          <ac:chgData name="Avishek Dasgupta" userId="e532add1f68b55bf" providerId="LiveId" clId="{72FFDF20-74D8-4767-A4EB-441490C3DF2B}" dt="2023-12-08T23:02:55.642" v="25" actId="1076"/>
          <ac:picMkLst>
            <pc:docMk/>
            <pc:sldMk cId="296360312" sldId="446"/>
            <ac:picMk id="1026" creationId="{482AF8D2-25B6-4F7B-8E94-9014ADD8D6AC}"/>
          </ac:picMkLst>
        </pc:picChg>
      </pc:sldChg>
    </pc:docChg>
  </pc:docChgLst>
  <pc:docChgLst>
    <pc:chgData name="Singh, Manat Parvinder" userId="S::sing1061@purdue.edu::bdd18b27-d728-4e4f-8fb7-c267e2649138" providerId="AD" clId="Web-{BB36E78B-8DB5-4018-AB4E-58F44D78FA73}"/>
    <pc:docChg chg="modSld">
      <pc:chgData name="Singh, Manat Parvinder" userId="S::sing1061@purdue.edu::bdd18b27-d728-4e4f-8fb7-c267e2649138" providerId="AD" clId="Web-{BB36E78B-8DB5-4018-AB4E-58F44D78FA73}" dt="2023-10-02T17:58:02.734" v="939" actId="20577"/>
      <pc:docMkLst>
        <pc:docMk/>
      </pc:docMkLst>
      <pc:sldChg chg="delSp modSp">
        <pc:chgData name="Singh, Manat Parvinder" userId="S::sing1061@purdue.edu::bdd18b27-d728-4e4f-8fb7-c267e2649138" providerId="AD" clId="Web-{BB36E78B-8DB5-4018-AB4E-58F44D78FA73}" dt="2023-10-02T16:35:29.003" v="8"/>
        <pc:sldMkLst>
          <pc:docMk/>
          <pc:sldMk cId="296360312" sldId="446"/>
        </pc:sldMkLst>
        <pc:spChg chg="del">
          <ac:chgData name="Singh, Manat Parvinder" userId="S::sing1061@purdue.edu::bdd18b27-d728-4e4f-8fb7-c267e2649138" providerId="AD" clId="Web-{BB36E78B-8DB5-4018-AB4E-58F44D78FA73}" dt="2023-10-02T16:35:24.862" v="7"/>
          <ac:spMkLst>
            <pc:docMk/>
            <pc:sldMk cId="296360312" sldId="446"/>
            <ac:spMk id="26" creationId="{F630C391-5AF9-142A-8491-A51571BE85A7}"/>
          </ac:spMkLst>
        </pc:spChg>
        <pc:spChg chg="del">
          <ac:chgData name="Singh, Manat Parvinder" userId="S::sing1061@purdue.edu::bdd18b27-d728-4e4f-8fb7-c267e2649138" providerId="AD" clId="Web-{BB36E78B-8DB5-4018-AB4E-58F44D78FA73}" dt="2023-10-02T16:35:07.284" v="5"/>
          <ac:spMkLst>
            <pc:docMk/>
            <pc:sldMk cId="296360312" sldId="446"/>
            <ac:spMk id="31" creationId="{14645F58-8DAD-46C3-17AF-3CB954E2F1BB}"/>
          </ac:spMkLst>
        </pc:spChg>
        <pc:picChg chg="mod">
          <ac:chgData name="Singh, Manat Parvinder" userId="S::sing1061@purdue.edu::bdd18b27-d728-4e4f-8fb7-c267e2649138" providerId="AD" clId="Web-{BB36E78B-8DB5-4018-AB4E-58F44D78FA73}" dt="2023-10-02T16:35:12.096" v="6" actId="1076"/>
          <ac:picMkLst>
            <pc:docMk/>
            <pc:sldMk cId="296360312" sldId="446"/>
            <ac:picMk id="2" creationId="{0EDB32EF-5BF2-5B25-6825-29DED845B9A9}"/>
          </ac:picMkLst>
        </pc:picChg>
        <pc:picChg chg="mod">
          <ac:chgData name="Singh, Manat Parvinder" userId="S::sing1061@purdue.edu::bdd18b27-d728-4e4f-8fb7-c267e2649138" providerId="AD" clId="Web-{BB36E78B-8DB5-4018-AB4E-58F44D78FA73}" dt="2023-10-02T16:34:54.627" v="2" actId="1076"/>
          <ac:picMkLst>
            <pc:docMk/>
            <pc:sldMk cId="296360312" sldId="446"/>
            <ac:picMk id="3" creationId="{492778A2-F0AC-9A34-6BEA-EC0EE338D820}"/>
          </ac:picMkLst>
        </pc:picChg>
        <pc:picChg chg="del">
          <ac:chgData name="Singh, Manat Parvinder" userId="S::sing1061@purdue.edu::bdd18b27-d728-4e4f-8fb7-c267e2649138" providerId="AD" clId="Web-{BB36E78B-8DB5-4018-AB4E-58F44D78FA73}" dt="2023-10-02T16:35:29.003" v="8"/>
          <ac:picMkLst>
            <pc:docMk/>
            <pc:sldMk cId="296360312" sldId="446"/>
            <ac:picMk id="14" creationId="{E95C8B27-A083-D5B0-F7E6-FC33F0C9E522}"/>
          </ac:picMkLst>
        </pc:picChg>
      </pc:sldChg>
      <pc:sldChg chg="modSp">
        <pc:chgData name="Singh, Manat Parvinder" userId="S::sing1061@purdue.edu::bdd18b27-d728-4e4f-8fb7-c267e2649138" providerId="AD" clId="Web-{BB36E78B-8DB5-4018-AB4E-58F44D78FA73}" dt="2023-10-02T16:38:43.571" v="11" actId="20577"/>
        <pc:sldMkLst>
          <pc:docMk/>
          <pc:sldMk cId="3832016271" sldId="454"/>
        </pc:sldMkLst>
        <pc:spChg chg="mod">
          <ac:chgData name="Singh, Manat Parvinder" userId="S::sing1061@purdue.edu::bdd18b27-d728-4e4f-8fb7-c267e2649138" providerId="AD" clId="Web-{BB36E78B-8DB5-4018-AB4E-58F44D78FA73}" dt="2023-10-02T16:36:09.020" v="10" actId="20577"/>
          <ac:spMkLst>
            <pc:docMk/>
            <pc:sldMk cId="3832016271" sldId="454"/>
            <ac:spMk id="19" creationId="{5AACC245-C8FA-41E7-90C4-200A90E71AF7}"/>
          </ac:spMkLst>
        </pc:spChg>
        <pc:spChg chg="mod">
          <ac:chgData name="Singh, Manat Parvinder" userId="S::sing1061@purdue.edu::bdd18b27-d728-4e4f-8fb7-c267e2649138" providerId="AD" clId="Web-{BB36E78B-8DB5-4018-AB4E-58F44D78FA73}" dt="2023-10-02T16:38:43.571" v="11" actId="20577"/>
          <ac:spMkLst>
            <pc:docMk/>
            <pc:sldMk cId="3832016271" sldId="454"/>
            <ac:spMk id="31" creationId="{455834EB-2FB7-42E3-8147-95A8F3D8696F}"/>
          </ac:spMkLst>
        </pc:spChg>
      </pc:sldChg>
      <pc:sldChg chg="modSp">
        <pc:chgData name="Singh, Manat Parvinder" userId="S::sing1061@purdue.edu::bdd18b27-d728-4e4f-8fb7-c267e2649138" providerId="AD" clId="Web-{BB36E78B-8DB5-4018-AB4E-58F44D78FA73}" dt="2023-10-02T17:33:29.592" v="552" actId="20577"/>
        <pc:sldMkLst>
          <pc:docMk/>
          <pc:sldMk cId="3661389231" sldId="464"/>
        </pc:sldMkLst>
        <pc:spChg chg="mod">
          <ac:chgData name="Singh, Manat Parvinder" userId="S::sing1061@purdue.edu::bdd18b27-d728-4e4f-8fb7-c267e2649138" providerId="AD" clId="Web-{BB36E78B-8DB5-4018-AB4E-58F44D78FA73}" dt="2023-10-02T17:33:29.592" v="552" actId="20577"/>
          <ac:spMkLst>
            <pc:docMk/>
            <pc:sldMk cId="3661389231" sldId="464"/>
            <ac:spMk id="19" creationId="{5AACC245-C8FA-41E7-90C4-200A90E71AF7}"/>
          </ac:spMkLst>
        </pc:spChg>
      </pc:sldChg>
      <pc:sldChg chg="modSp">
        <pc:chgData name="Singh, Manat Parvinder" userId="S::sing1061@purdue.edu::bdd18b27-d728-4e4f-8fb7-c267e2649138" providerId="AD" clId="Web-{BB36E78B-8DB5-4018-AB4E-58F44D78FA73}" dt="2023-10-02T17:16:31.070" v="393" actId="20577"/>
        <pc:sldMkLst>
          <pc:docMk/>
          <pc:sldMk cId="2972154709" sldId="465"/>
        </pc:sldMkLst>
        <pc:spChg chg="mod">
          <ac:chgData name="Singh, Manat Parvinder" userId="S::sing1061@purdue.edu::bdd18b27-d728-4e4f-8fb7-c267e2649138" providerId="AD" clId="Web-{BB36E78B-8DB5-4018-AB4E-58F44D78FA73}" dt="2023-10-02T17:16:31.070" v="393" actId="20577"/>
          <ac:spMkLst>
            <pc:docMk/>
            <pc:sldMk cId="2972154709" sldId="465"/>
            <ac:spMk id="19" creationId="{5AACC245-C8FA-41E7-90C4-200A90E71AF7}"/>
          </ac:spMkLst>
        </pc:spChg>
      </pc:sldChg>
      <pc:sldChg chg="modSp">
        <pc:chgData name="Singh, Manat Parvinder" userId="S::sing1061@purdue.edu::bdd18b27-d728-4e4f-8fb7-c267e2649138" providerId="AD" clId="Web-{BB36E78B-8DB5-4018-AB4E-58F44D78FA73}" dt="2023-10-02T17:19:32.965" v="476" actId="20577"/>
        <pc:sldMkLst>
          <pc:docMk/>
          <pc:sldMk cId="3401993004" sldId="466"/>
        </pc:sldMkLst>
        <pc:spChg chg="mod">
          <ac:chgData name="Singh, Manat Parvinder" userId="S::sing1061@purdue.edu::bdd18b27-d728-4e4f-8fb7-c267e2649138" providerId="AD" clId="Web-{BB36E78B-8DB5-4018-AB4E-58F44D78FA73}" dt="2023-10-02T17:19:32.965" v="476" actId="20577"/>
          <ac:spMkLst>
            <pc:docMk/>
            <pc:sldMk cId="3401993004" sldId="466"/>
            <ac:spMk id="19" creationId="{5AACC245-C8FA-41E7-90C4-200A90E71AF7}"/>
          </ac:spMkLst>
        </pc:spChg>
      </pc:sldChg>
      <pc:sldChg chg="modSp">
        <pc:chgData name="Singh, Manat Parvinder" userId="S::sing1061@purdue.edu::bdd18b27-d728-4e4f-8fb7-c267e2649138" providerId="AD" clId="Web-{BB36E78B-8DB5-4018-AB4E-58F44D78FA73}" dt="2023-10-02T17:41:10.337" v="669" actId="20577"/>
        <pc:sldMkLst>
          <pc:docMk/>
          <pc:sldMk cId="970404134" sldId="467"/>
        </pc:sldMkLst>
        <pc:spChg chg="mod">
          <ac:chgData name="Singh, Manat Parvinder" userId="S::sing1061@purdue.edu::bdd18b27-d728-4e4f-8fb7-c267e2649138" providerId="AD" clId="Web-{BB36E78B-8DB5-4018-AB4E-58F44D78FA73}" dt="2023-10-02T17:41:10.337" v="669" actId="20577"/>
          <ac:spMkLst>
            <pc:docMk/>
            <pc:sldMk cId="970404134" sldId="467"/>
            <ac:spMk id="19" creationId="{5AACC245-C8FA-41E7-90C4-200A90E71AF7}"/>
          </ac:spMkLst>
        </pc:spChg>
      </pc:sldChg>
      <pc:sldChg chg="modSp">
        <pc:chgData name="Singh, Manat Parvinder" userId="S::sing1061@purdue.edu::bdd18b27-d728-4e4f-8fb7-c267e2649138" providerId="AD" clId="Web-{BB36E78B-8DB5-4018-AB4E-58F44D78FA73}" dt="2023-10-02T17:44:16.106" v="757" actId="1076"/>
        <pc:sldMkLst>
          <pc:docMk/>
          <pc:sldMk cId="2620032500" sldId="468"/>
        </pc:sldMkLst>
        <pc:spChg chg="mod">
          <ac:chgData name="Singh, Manat Parvinder" userId="S::sing1061@purdue.edu::bdd18b27-d728-4e4f-8fb7-c267e2649138" providerId="AD" clId="Web-{BB36E78B-8DB5-4018-AB4E-58F44D78FA73}" dt="2023-10-02T17:44:16.106" v="757" actId="1076"/>
          <ac:spMkLst>
            <pc:docMk/>
            <pc:sldMk cId="2620032500" sldId="468"/>
            <ac:spMk id="19" creationId="{5AACC245-C8FA-41E7-90C4-200A90E71AF7}"/>
          </ac:spMkLst>
        </pc:spChg>
      </pc:sldChg>
      <pc:sldChg chg="modSp">
        <pc:chgData name="Singh, Manat Parvinder" userId="S::sing1061@purdue.edu::bdd18b27-d728-4e4f-8fb7-c267e2649138" providerId="AD" clId="Web-{BB36E78B-8DB5-4018-AB4E-58F44D78FA73}" dt="2023-10-02T17:57:49.374" v="938" actId="20577"/>
        <pc:sldMkLst>
          <pc:docMk/>
          <pc:sldMk cId="1803817078" sldId="470"/>
        </pc:sldMkLst>
        <pc:spChg chg="mod">
          <ac:chgData name="Singh, Manat Parvinder" userId="S::sing1061@purdue.edu::bdd18b27-d728-4e4f-8fb7-c267e2649138" providerId="AD" clId="Web-{BB36E78B-8DB5-4018-AB4E-58F44D78FA73}" dt="2023-10-02T17:57:49.374" v="938" actId="20577"/>
          <ac:spMkLst>
            <pc:docMk/>
            <pc:sldMk cId="1803817078" sldId="470"/>
            <ac:spMk id="19" creationId="{5AACC245-C8FA-41E7-90C4-200A90E71AF7}"/>
          </ac:spMkLst>
        </pc:spChg>
      </pc:sldChg>
      <pc:sldChg chg="addSp modSp">
        <pc:chgData name="Singh, Manat Parvinder" userId="S::sing1061@purdue.edu::bdd18b27-d728-4e4f-8fb7-c267e2649138" providerId="AD" clId="Web-{BB36E78B-8DB5-4018-AB4E-58F44D78FA73}" dt="2023-10-02T17:58:02.734" v="939" actId="20577"/>
        <pc:sldMkLst>
          <pc:docMk/>
          <pc:sldMk cId="2667575250" sldId="478"/>
        </pc:sldMkLst>
        <pc:spChg chg="add mod">
          <ac:chgData name="Singh, Manat Parvinder" userId="S::sing1061@purdue.edu::bdd18b27-d728-4e4f-8fb7-c267e2649138" providerId="AD" clId="Web-{BB36E78B-8DB5-4018-AB4E-58F44D78FA73}" dt="2023-10-02T17:09:15.748" v="169" actId="20577"/>
          <ac:spMkLst>
            <pc:docMk/>
            <pc:sldMk cId="2667575250" sldId="478"/>
            <ac:spMk id="2" creationId="{432B4EAF-5B22-3B55-1B99-F2D3DFD58806}"/>
          </ac:spMkLst>
        </pc:spChg>
        <pc:spChg chg="mod">
          <ac:chgData name="Singh, Manat Parvinder" userId="S::sing1061@purdue.edu::bdd18b27-d728-4e4f-8fb7-c267e2649138" providerId="AD" clId="Web-{BB36E78B-8DB5-4018-AB4E-58F44D78FA73}" dt="2023-10-02T17:58:02.734" v="939" actId="20577"/>
          <ac:spMkLst>
            <pc:docMk/>
            <pc:sldMk cId="2667575250" sldId="478"/>
            <ac:spMk id="12" creationId="{A77C0D32-C037-0B2A-B28E-6F23703B5F13}"/>
          </ac:spMkLst>
        </pc:spChg>
        <pc:spChg chg="mod">
          <ac:chgData name="Singh, Manat Parvinder" userId="S::sing1061@purdue.edu::bdd18b27-d728-4e4f-8fb7-c267e2649138" providerId="AD" clId="Web-{BB36E78B-8DB5-4018-AB4E-58F44D78FA73}" dt="2023-10-02T17:07:47.371" v="133" actId="20577"/>
          <ac:spMkLst>
            <pc:docMk/>
            <pc:sldMk cId="2667575250" sldId="478"/>
            <ac:spMk id="45" creationId="{64854328-34A6-9047-BCDD-7D5AE206E010}"/>
          </ac:spMkLst>
        </pc:spChg>
        <pc:picChg chg="add mod">
          <ac:chgData name="Singh, Manat Parvinder" userId="S::sing1061@purdue.edu::bdd18b27-d728-4e4f-8fb7-c267e2649138" providerId="AD" clId="Web-{BB36E78B-8DB5-4018-AB4E-58F44D78FA73}" dt="2023-10-02T17:10:21.968" v="178" actId="14100"/>
          <ac:picMkLst>
            <pc:docMk/>
            <pc:sldMk cId="2667575250" sldId="478"/>
            <ac:picMk id="3" creationId="{53E258DC-6C20-ED51-3E5A-B582C2AF4759}"/>
          </ac:picMkLst>
        </pc:picChg>
        <pc:picChg chg="add mod">
          <ac:chgData name="Singh, Manat Parvinder" userId="S::sing1061@purdue.edu::bdd18b27-d728-4e4f-8fb7-c267e2649138" providerId="AD" clId="Web-{BB36E78B-8DB5-4018-AB4E-58F44D78FA73}" dt="2023-10-02T17:09:22.826" v="170" actId="14100"/>
          <ac:picMkLst>
            <pc:docMk/>
            <pc:sldMk cId="2667575250" sldId="478"/>
            <ac:picMk id="4" creationId="{9BB181B6-06DE-F77A-4681-C3659B983CB9}"/>
          </ac:picMkLst>
        </pc:picChg>
        <pc:picChg chg="add mod">
          <ac:chgData name="Singh, Manat Parvinder" userId="S::sing1061@purdue.edu::bdd18b27-d728-4e4f-8fb7-c267e2649138" providerId="AD" clId="Web-{BB36E78B-8DB5-4018-AB4E-58F44D78FA73}" dt="2023-10-02T17:09:28.170" v="171" actId="14100"/>
          <ac:picMkLst>
            <pc:docMk/>
            <pc:sldMk cId="2667575250" sldId="478"/>
            <ac:picMk id="6" creationId="{CDC7320E-E4C6-AB9D-0083-B361806679C8}"/>
          </ac:picMkLst>
        </pc:picChg>
        <pc:picChg chg="add mod">
          <ac:chgData name="Singh, Manat Parvinder" userId="S::sing1061@purdue.edu::bdd18b27-d728-4e4f-8fb7-c267e2649138" providerId="AD" clId="Web-{BB36E78B-8DB5-4018-AB4E-58F44D78FA73}" dt="2023-10-02T17:09:50.577" v="174" actId="1076"/>
          <ac:picMkLst>
            <pc:docMk/>
            <pc:sldMk cId="2667575250" sldId="478"/>
            <ac:picMk id="7" creationId="{93296D16-57FC-691C-C5CD-7046809C7BE8}"/>
          </ac:picMkLst>
        </pc:picChg>
        <pc:picChg chg="add mod">
          <ac:chgData name="Singh, Manat Parvinder" userId="S::sing1061@purdue.edu::bdd18b27-d728-4e4f-8fb7-c267e2649138" providerId="AD" clId="Web-{BB36E78B-8DB5-4018-AB4E-58F44D78FA73}" dt="2023-10-02T17:10:12.421" v="177" actId="1076"/>
          <ac:picMkLst>
            <pc:docMk/>
            <pc:sldMk cId="2667575250" sldId="478"/>
            <ac:picMk id="8" creationId="{A5C8D3D5-58AD-22C1-DBE4-BDE927C90EEC}"/>
          </ac:picMkLst>
        </pc:picChg>
      </pc:sldChg>
      <pc:sldChg chg="modSp">
        <pc:chgData name="Singh, Manat Parvinder" userId="S::sing1061@purdue.edu::bdd18b27-d728-4e4f-8fb7-c267e2649138" providerId="AD" clId="Web-{BB36E78B-8DB5-4018-AB4E-58F44D78FA73}" dt="2023-10-02T17:46:21.343" v="837" actId="1076"/>
        <pc:sldMkLst>
          <pc:docMk/>
          <pc:sldMk cId="1086018205" sldId="482"/>
        </pc:sldMkLst>
        <pc:spChg chg="mod">
          <ac:chgData name="Singh, Manat Parvinder" userId="S::sing1061@purdue.edu::bdd18b27-d728-4e4f-8fb7-c267e2649138" providerId="AD" clId="Web-{BB36E78B-8DB5-4018-AB4E-58F44D78FA73}" dt="2023-10-02T17:46:21.343" v="837" actId="1076"/>
          <ac:spMkLst>
            <pc:docMk/>
            <pc:sldMk cId="1086018205" sldId="482"/>
            <ac:spMk id="19" creationId="{5AACC245-C8FA-41E7-90C4-200A90E71AF7}"/>
          </ac:spMkLst>
        </pc:spChg>
      </pc:sldChg>
    </pc:docChg>
  </pc:docChgLst>
  <pc:docChgLst>
    <pc:chgData name="Vineeth Pydi" userId="S::vpydi@purdue.edu::c4ed5843-0e2e-4acb-b982-ef556f6b23fc" providerId="AD" clId="Web-{B2630192-DC01-4058-BE63-0B40142950B1}"/>
    <pc:docChg chg="modSld">
      <pc:chgData name="Vineeth Pydi" userId="S::vpydi@purdue.edu::c4ed5843-0e2e-4acb-b982-ef556f6b23fc" providerId="AD" clId="Web-{B2630192-DC01-4058-BE63-0B40142950B1}" dt="2023-11-05T22:47:59.356" v="19" actId="1076"/>
      <pc:docMkLst>
        <pc:docMk/>
      </pc:docMkLst>
      <pc:sldChg chg="addSp delSp modSp mod setBg">
        <pc:chgData name="Vineeth Pydi" userId="S::vpydi@purdue.edu::c4ed5843-0e2e-4acb-b982-ef556f6b23fc" providerId="AD" clId="Web-{B2630192-DC01-4058-BE63-0B40142950B1}" dt="2023-11-05T22:47:59.356" v="19" actId="1076"/>
        <pc:sldMkLst>
          <pc:docMk/>
          <pc:sldMk cId="3901504027" sldId="448"/>
        </pc:sldMkLst>
        <pc:spChg chg="mod">
          <ac:chgData name="Vineeth Pydi" userId="S::vpydi@purdue.edu::c4ed5843-0e2e-4acb-b982-ef556f6b23fc" providerId="AD" clId="Web-{B2630192-DC01-4058-BE63-0B40142950B1}" dt="2023-11-05T22:47:36.464" v="7"/>
          <ac:spMkLst>
            <pc:docMk/>
            <pc:sldMk cId="3901504027" sldId="448"/>
            <ac:spMk id="5" creationId="{BBD31CD1-683E-4B6F-A58D-B9C83AA6F817}"/>
          </ac:spMkLst>
        </pc:spChg>
        <pc:spChg chg="mod">
          <ac:chgData name="Vineeth Pydi" userId="S::vpydi@purdue.edu::c4ed5843-0e2e-4acb-b982-ef556f6b23fc" providerId="AD" clId="Web-{B2630192-DC01-4058-BE63-0B40142950B1}" dt="2023-11-05T22:47:59.356" v="18" actId="1076"/>
          <ac:spMkLst>
            <pc:docMk/>
            <pc:sldMk cId="3901504027" sldId="448"/>
            <ac:spMk id="8" creationId="{EC4DD3A5-E70D-8569-9856-07B0A5CA997B}"/>
          </ac:spMkLst>
        </pc:spChg>
        <pc:spChg chg="mod">
          <ac:chgData name="Vineeth Pydi" userId="S::vpydi@purdue.edu::c4ed5843-0e2e-4acb-b982-ef556f6b23fc" providerId="AD" clId="Web-{B2630192-DC01-4058-BE63-0B40142950B1}" dt="2023-11-05T22:47:59.356" v="19" actId="1076"/>
          <ac:spMkLst>
            <pc:docMk/>
            <pc:sldMk cId="3901504027" sldId="448"/>
            <ac:spMk id="9" creationId="{3537633C-4946-62A4-008E-55282E28F3E8}"/>
          </ac:spMkLst>
        </pc:spChg>
        <pc:spChg chg="mod">
          <ac:chgData name="Vineeth Pydi" userId="S::vpydi@purdue.edu::c4ed5843-0e2e-4acb-b982-ef556f6b23fc" providerId="AD" clId="Web-{B2630192-DC01-4058-BE63-0B40142950B1}" dt="2023-11-05T22:47:36.464" v="7"/>
          <ac:spMkLst>
            <pc:docMk/>
            <pc:sldMk cId="3901504027" sldId="448"/>
            <ac:spMk id="26" creationId="{01523B8E-36AE-4237-A403-1B1179171824}"/>
          </ac:spMkLst>
        </pc:spChg>
        <pc:spChg chg="mod">
          <ac:chgData name="Vineeth Pydi" userId="S::vpydi@purdue.edu::c4ed5843-0e2e-4acb-b982-ef556f6b23fc" providerId="AD" clId="Web-{B2630192-DC01-4058-BE63-0B40142950B1}" dt="2023-11-05T22:47:50.668" v="13" actId="1076"/>
          <ac:spMkLst>
            <pc:docMk/>
            <pc:sldMk cId="3901504027" sldId="448"/>
            <ac:spMk id="37" creationId="{D038D6C4-3EC3-4AA8-B8A1-F3B4EBFE6AF3}"/>
          </ac:spMkLst>
        </pc:spChg>
        <pc:spChg chg="mod">
          <ac:chgData name="Vineeth Pydi" userId="S::vpydi@purdue.edu::c4ed5843-0e2e-4acb-b982-ef556f6b23fc" providerId="AD" clId="Web-{B2630192-DC01-4058-BE63-0B40142950B1}" dt="2023-11-05T22:47:36.464" v="7"/>
          <ac:spMkLst>
            <pc:docMk/>
            <pc:sldMk cId="3901504027" sldId="448"/>
            <ac:spMk id="40" creationId="{95261DA5-6074-4B6A-9D0D-56C16579E35C}"/>
          </ac:spMkLst>
        </pc:spChg>
        <pc:spChg chg="mod">
          <ac:chgData name="Vineeth Pydi" userId="S::vpydi@purdue.edu::c4ed5843-0e2e-4acb-b982-ef556f6b23fc" providerId="AD" clId="Web-{B2630192-DC01-4058-BE63-0B40142950B1}" dt="2023-11-05T22:47:36.464" v="7"/>
          <ac:spMkLst>
            <pc:docMk/>
            <pc:sldMk cId="3901504027" sldId="448"/>
            <ac:spMk id="45" creationId="{64854328-34A6-9047-BCDD-7D5AE206E010}"/>
          </ac:spMkLst>
        </pc:spChg>
        <pc:spChg chg="mod">
          <ac:chgData name="Vineeth Pydi" userId="S::vpydi@purdue.edu::c4ed5843-0e2e-4acb-b982-ef556f6b23fc" providerId="AD" clId="Web-{B2630192-DC01-4058-BE63-0B40142950B1}" dt="2023-11-05T22:47:50.683" v="14" actId="1076"/>
          <ac:spMkLst>
            <pc:docMk/>
            <pc:sldMk cId="3901504027" sldId="448"/>
            <ac:spMk id="47" creationId="{4C1FE3E4-19D4-4754-8C03-3BB45F56BEBE}"/>
          </ac:spMkLst>
        </pc:spChg>
        <pc:spChg chg="mod">
          <ac:chgData name="Vineeth Pydi" userId="S::vpydi@purdue.edu::c4ed5843-0e2e-4acb-b982-ef556f6b23fc" providerId="AD" clId="Web-{B2630192-DC01-4058-BE63-0B40142950B1}" dt="2023-11-05T22:47:50.637" v="10" actId="1076"/>
          <ac:spMkLst>
            <pc:docMk/>
            <pc:sldMk cId="3901504027" sldId="448"/>
            <ac:spMk id="48" creationId="{5EF63BBE-891D-41D2-B13C-E010B773C004}"/>
          </ac:spMkLst>
        </pc:spChg>
        <pc:spChg chg="mod">
          <ac:chgData name="Vineeth Pydi" userId="S::vpydi@purdue.edu::c4ed5843-0e2e-4acb-b982-ef556f6b23fc" providerId="AD" clId="Web-{B2630192-DC01-4058-BE63-0B40142950B1}" dt="2023-11-05T22:47:50.652" v="11" actId="1076"/>
          <ac:spMkLst>
            <pc:docMk/>
            <pc:sldMk cId="3901504027" sldId="448"/>
            <ac:spMk id="49" creationId="{7C1EB909-4441-40A1-9885-1728CA87D643}"/>
          </ac:spMkLst>
        </pc:spChg>
        <pc:spChg chg="mod">
          <ac:chgData name="Vineeth Pydi" userId="S::vpydi@purdue.edu::c4ed5843-0e2e-4acb-b982-ef556f6b23fc" providerId="AD" clId="Web-{B2630192-DC01-4058-BE63-0B40142950B1}" dt="2023-11-05T22:47:50.683" v="15" actId="1076"/>
          <ac:spMkLst>
            <pc:docMk/>
            <pc:sldMk cId="3901504027" sldId="448"/>
            <ac:spMk id="50" creationId="{57D5B58C-982C-4531-9F05-A87BC498AC28}"/>
          </ac:spMkLst>
        </pc:spChg>
        <pc:spChg chg="mod">
          <ac:chgData name="Vineeth Pydi" userId="S::vpydi@purdue.edu::c4ed5843-0e2e-4acb-b982-ef556f6b23fc" providerId="AD" clId="Web-{B2630192-DC01-4058-BE63-0B40142950B1}" dt="2023-11-05T22:47:50.699" v="16" actId="1076"/>
          <ac:spMkLst>
            <pc:docMk/>
            <pc:sldMk cId="3901504027" sldId="448"/>
            <ac:spMk id="51" creationId="{BFA3ABED-37CB-4143-95C5-0E6168BCEF26}"/>
          </ac:spMkLst>
        </pc:spChg>
        <pc:spChg chg="mod">
          <ac:chgData name="Vineeth Pydi" userId="S::vpydi@purdue.edu::c4ed5843-0e2e-4acb-b982-ef556f6b23fc" providerId="AD" clId="Web-{B2630192-DC01-4058-BE63-0B40142950B1}" dt="2023-11-05T22:47:36.464" v="7"/>
          <ac:spMkLst>
            <pc:docMk/>
            <pc:sldMk cId="3901504027" sldId="448"/>
            <ac:spMk id="59" creationId="{E8D2E864-8F87-4C38-BB1D-DB4DA2AA57C4}"/>
          </ac:spMkLst>
        </pc:spChg>
        <pc:spChg chg="mod">
          <ac:chgData name="Vineeth Pydi" userId="S::vpydi@purdue.edu::c4ed5843-0e2e-4acb-b982-ef556f6b23fc" providerId="AD" clId="Web-{B2630192-DC01-4058-BE63-0B40142950B1}" dt="2023-11-05T22:47:36.464" v="7"/>
          <ac:spMkLst>
            <pc:docMk/>
            <pc:sldMk cId="3901504027" sldId="448"/>
            <ac:spMk id="62" creationId="{5F135245-5459-46A5-B746-0E1F8B37D83B}"/>
          </ac:spMkLst>
        </pc:spChg>
        <pc:spChg chg="mod">
          <ac:chgData name="Vineeth Pydi" userId="S::vpydi@purdue.edu::c4ed5843-0e2e-4acb-b982-ef556f6b23fc" providerId="AD" clId="Web-{B2630192-DC01-4058-BE63-0B40142950B1}" dt="2023-11-05T22:47:36.464" v="7"/>
          <ac:spMkLst>
            <pc:docMk/>
            <pc:sldMk cId="3901504027" sldId="448"/>
            <ac:spMk id="64" creationId="{CDFCB039-0E13-4335-A354-2DE285176B06}"/>
          </ac:spMkLst>
        </pc:spChg>
        <pc:spChg chg="mod">
          <ac:chgData name="Vineeth Pydi" userId="S::vpydi@purdue.edu::c4ed5843-0e2e-4acb-b982-ef556f6b23fc" providerId="AD" clId="Web-{B2630192-DC01-4058-BE63-0B40142950B1}" dt="2023-11-05T22:47:50.621" v="8" actId="1076"/>
          <ac:spMkLst>
            <pc:docMk/>
            <pc:sldMk cId="3901504027" sldId="448"/>
            <ac:spMk id="65" creationId="{136BDB7E-0C41-4308-9DF0-40FBCFEE305D}"/>
          </ac:spMkLst>
        </pc:spChg>
        <pc:spChg chg="mod">
          <ac:chgData name="Vineeth Pydi" userId="S::vpydi@purdue.edu::c4ed5843-0e2e-4acb-b982-ef556f6b23fc" providerId="AD" clId="Web-{B2630192-DC01-4058-BE63-0B40142950B1}" dt="2023-11-05T22:47:50.621" v="9" actId="1076"/>
          <ac:spMkLst>
            <pc:docMk/>
            <pc:sldMk cId="3901504027" sldId="448"/>
            <ac:spMk id="66" creationId="{3820BEE4-7C76-4BEA-9F4F-5F61DF7F9395}"/>
          </ac:spMkLst>
        </pc:spChg>
        <pc:spChg chg="add del">
          <ac:chgData name="Vineeth Pydi" userId="S::vpydi@purdue.edu::c4ed5843-0e2e-4acb-b982-ef556f6b23fc" providerId="AD" clId="Web-{B2630192-DC01-4058-BE63-0B40142950B1}" dt="2023-11-05T22:46:12.994" v="1"/>
          <ac:spMkLst>
            <pc:docMk/>
            <pc:sldMk cId="3901504027" sldId="448"/>
            <ac:spMk id="68" creationId="{5F879AC3-D4CE-493C-ADC7-06205677F4F8}"/>
          </ac:spMkLst>
        </pc:spChg>
        <pc:spChg chg="add del">
          <ac:chgData name="Vineeth Pydi" userId="S::vpydi@purdue.edu::c4ed5843-0e2e-4acb-b982-ef556f6b23fc" providerId="AD" clId="Web-{B2630192-DC01-4058-BE63-0B40142950B1}" dt="2023-11-05T22:46:12.994" v="1"/>
          <ac:spMkLst>
            <pc:docMk/>
            <pc:sldMk cId="3901504027" sldId="448"/>
            <ac:spMk id="69" creationId="{736F0DFD-0954-464F-BF12-DD2E6F6E0380}"/>
          </ac:spMkLst>
        </pc:spChg>
        <pc:spChg chg="add del">
          <ac:chgData name="Vineeth Pydi" userId="S::vpydi@purdue.edu::c4ed5843-0e2e-4acb-b982-ef556f6b23fc" providerId="AD" clId="Web-{B2630192-DC01-4058-BE63-0B40142950B1}" dt="2023-11-05T22:46:18.197" v="5"/>
          <ac:spMkLst>
            <pc:docMk/>
            <pc:sldMk cId="3901504027" sldId="448"/>
            <ac:spMk id="70" creationId="{01D0AF59-99C3-4251-AB9A-C966C6AD4400}"/>
          </ac:spMkLst>
        </pc:spChg>
        <pc:spChg chg="add del">
          <ac:chgData name="Vineeth Pydi" userId="S::vpydi@purdue.edu::c4ed5843-0e2e-4acb-b982-ef556f6b23fc" providerId="AD" clId="Web-{B2630192-DC01-4058-BE63-0B40142950B1}" dt="2023-11-05T22:46:18.197" v="5"/>
          <ac:spMkLst>
            <pc:docMk/>
            <pc:sldMk cId="3901504027" sldId="448"/>
            <ac:spMk id="72" creationId="{1855405F-37A2-4869-9154-F8BE3BECE6C3}"/>
          </ac:spMkLst>
        </pc:spChg>
      </pc:sldChg>
    </pc:docChg>
  </pc:docChgLst>
  <pc:docChgLst>
    <pc:chgData name="Hummarah Shahzad" userId="S::shahzadh@purdue.edu::c9affbe6-ae92-46ae-a6f6-02c5a89a04c7" providerId="AD" clId="Web-{3195011C-8FC8-484F-B179-7EDD9E8AF9A3}"/>
    <pc:docChg chg="modSld">
      <pc:chgData name="Hummarah Shahzad" userId="S::shahzadh@purdue.edu::c9affbe6-ae92-46ae-a6f6-02c5a89a04c7" providerId="AD" clId="Web-{3195011C-8FC8-484F-B179-7EDD9E8AF9A3}" dt="2023-10-02T20:40:43.135" v="3" actId="1076"/>
      <pc:docMkLst>
        <pc:docMk/>
      </pc:docMkLst>
      <pc:sldChg chg="addSp modSp">
        <pc:chgData name="Hummarah Shahzad" userId="S::shahzadh@purdue.edu::c9affbe6-ae92-46ae-a6f6-02c5a89a04c7" providerId="AD" clId="Web-{3195011C-8FC8-484F-B179-7EDD9E8AF9A3}" dt="2023-10-02T20:40:43.135" v="3" actId="1076"/>
        <pc:sldMkLst>
          <pc:docMk/>
          <pc:sldMk cId="2972154709" sldId="465"/>
        </pc:sldMkLst>
        <pc:picChg chg="add mod">
          <ac:chgData name="Hummarah Shahzad" userId="S::shahzadh@purdue.edu::c9affbe6-ae92-46ae-a6f6-02c5a89a04c7" providerId="AD" clId="Web-{3195011C-8FC8-484F-B179-7EDD9E8AF9A3}" dt="2023-10-02T20:40:43.135" v="3" actId="1076"/>
          <ac:picMkLst>
            <pc:docMk/>
            <pc:sldMk cId="2972154709" sldId="465"/>
            <ac:picMk id="2" creationId="{5A94DEDB-F53D-649D-12AB-2BC8D19BB5B4}"/>
          </ac:picMkLst>
        </pc:picChg>
      </pc:sldChg>
    </pc:docChg>
  </pc:docChgLst>
  <pc:docChgLst>
    <pc:chgData name="Kavyasri Jadala" userId="S::kjadala@purdue.edu::db687c12-7a26-4519-bac9-b9dc3b56fe08" providerId="AD" clId="Web-{FE2F2535-D73C-9DC6-59D1-969010187808}"/>
    <pc:docChg chg="modSld">
      <pc:chgData name="Kavyasri Jadala" userId="S::kjadala@purdue.edu::db687c12-7a26-4519-bac9-b9dc3b56fe08" providerId="AD" clId="Web-{FE2F2535-D73C-9DC6-59D1-969010187808}" dt="2023-11-05T21:45:14.947" v="2" actId="1076"/>
      <pc:docMkLst>
        <pc:docMk/>
      </pc:docMkLst>
      <pc:sldChg chg="addSp modSp">
        <pc:chgData name="Kavyasri Jadala" userId="S::kjadala@purdue.edu::db687c12-7a26-4519-bac9-b9dc3b56fe08" providerId="AD" clId="Web-{FE2F2535-D73C-9DC6-59D1-969010187808}" dt="2023-11-05T21:45:14.947" v="2" actId="1076"/>
        <pc:sldMkLst>
          <pc:docMk/>
          <pc:sldMk cId="296360312" sldId="446"/>
        </pc:sldMkLst>
        <pc:picChg chg="add mod">
          <ac:chgData name="Kavyasri Jadala" userId="S::kjadala@purdue.edu::db687c12-7a26-4519-bac9-b9dc3b56fe08" providerId="AD" clId="Web-{FE2F2535-D73C-9DC6-59D1-969010187808}" dt="2023-11-05T21:45:14.947" v="2" actId="1076"/>
          <ac:picMkLst>
            <pc:docMk/>
            <pc:sldMk cId="296360312" sldId="446"/>
            <ac:picMk id="2" creationId="{E9B2091B-F396-9807-D4F0-54FFBA7CA04C}"/>
          </ac:picMkLst>
        </pc:picChg>
      </pc:sldChg>
    </pc:docChg>
  </pc:docChgLst>
  <pc:docChgLst>
    <pc:chgData name="Avishek Dasgupta" userId="S::dasgup15@purdue.edu::f9d5fa44-9a15-4eb8-95f0-105197e851c5" providerId="AD" clId="Web-{F2055280-D707-4102-BC86-5A6ED1F6B207}"/>
    <pc:docChg chg="modSld">
      <pc:chgData name="Avishek Dasgupta" userId="S::dasgup15@purdue.edu::f9d5fa44-9a15-4eb8-95f0-105197e851c5" providerId="AD" clId="Web-{F2055280-D707-4102-BC86-5A6ED1F6B207}" dt="2023-10-03T03:16:31.132" v="6" actId="20577"/>
      <pc:docMkLst>
        <pc:docMk/>
      </pc:docMkLst>
      <pc:sldChg chg="modSp">
        <pc:chgData name="Avishek Dasgupta" userId="S::dasgup15@purdue.edu::f9d5fa44-9a15-4eb8-95f0-105197e851c5" providerId="AD" clId="Web-{F2055280-D707-4102-BC86-5A6ED1F6B207}" dt="2023-10-03T03:16:31.132" v="6" actId="20577"/>
        <pc:sldMkLst>
          <pc:docMk/>
          <pc:sldMk cId="296360312" sldId="446"/>
        </pc:sldMkLst>
        <pc:spChg chg="mod">
          <ac:chgData name="Avishek Dasgupta" userId="S::dasgup15@purdue.edu::f9d5fa44-9a15-4eb8-95f0-105197e851c5" providerId="AD" clId="Web-{F2055280-D707-4102-BC86-5A6ED1F6B207}" dt="2023-10-03T03:16:31.132" v="6" actId="20577"/>
          <ac:spMkLst>
            <pc:docMk/>
            <pc:sldMk cId="296360312" sldId="446"/>
            <ac:spMk id="45" creationId="{64854328-34A6-9047-BCDD-7D5AE206E010}"/>
          </ac:spMkLst>
        </pc:spChg>
      </pc:sldChg>
    </pc:docChg>
  </pc:docChgLst>
  <pc:docChgLst>
    <pc:chgData name="Hummarah Shahzad" userId="S::shahzadh@purdue.edu::c9affbe6-ae92-46ae-a6f6-02c5a89a04c7" providerId="AD" clId="Web-{D47F9925-A26F-4183-88C5-A6E35059A84B}"/>
    <pc:docChg chg="modSld">
      <pc:chgData name="Hummarah Shahzad" userId="S::shahzadh@purdue.edu::c9affbe6-ae92-46ae-a6f6-02c5a89a04c7" providerId="AD" clId="Web-{D47F9925-A26F-4183-88C5-A6E35059A84B}" dt="2023-10-02T19:26:31.390" v="19" actId="20577"/>
      <pc:docMkLst>
        <pc:docMk/>
      </pc:docMkLst>
      <pc:sldChg chg="modSp">
        <pc:chgData name="Hummarah Shahzad" userId="S::shahzadh@purdue.edu::c9affbe6-ae92-46ae-a6f6-02c5a89a04c7" providerId="AD" clId="Web-{D47F9925-A26F-4183-88C5-A6E35059A84B}" dt="2023-10-02T19:26:31.390" v="19" actId="20577"/>
        <pc:sldMkLst>
          <pc:docMk/>
          <pc:sldMk cId="3832016271" sldId="454"/>
        </pc:sldMkLst>
        <pc:spChg chg="mod">
          <ac:chgData name="Hummarah Shahzad" userId="S::shahzadh@purdue.edu::c9affbe6-ae92-46ae-a6f6-02c5a89a04c7" providerId="AD" clId="Web-{D47F9925-A26F-4183-88C5-A6E35059A84B}" dt="2023-10-02T19:26:31.390" v="19" actId="20577"/>
          <ac:spMkLst>
            <pc:docMk/>
            <pc:sldMk cId="3832016271" sldId="454"/>
            <ac:spMk id="19" creationId="{5AACC245-C8FA-41E7-90C4-200A90E71AF7}"/>
          </ac:spMkLst>
        </pc:spChg>
      </pc:sldChg>
    </pc:docChg>
  </pc:docChgLst>
  <pc:docChgLst>
    <pc:chgData name="Vineeth Pydi" userId="S::vpydi@purdue.edu::c4ed5843-0e2e-4acb-b982-ef556f6b23fc" providerId="AD" clId="Web-{584CE99D-8AAE-4BF0-AE01-89C5DABF1392}"/>
    <pc:docChg chg="modSld">
      <pc:chgData name="Vineeth Pydi" userId="S::vpydi@purdue.edu::c4ed5843-0e2e-4acb-b982-ef556f6b23fc" providerId="AD" clId="Web-{584CE99D-8AAE-4BF0-AE01-89C5DABF1392}" dt="2023-11-05T23:27:15.638" v="34" actId="20577"/>
      <pc:docMkLst>
        <pc:docMk/>
      </pc:docMkLst>
      <pc:sldChg chg="modSp">
        <pc:chgData name="Vineeth Pydi" userId="S::vpydi@purdue.edu::c4ed5843-0e2e-4acb-b982-ef556f6b23fc" providerId="AD" clId="Web-{584CE99D-8AAE-4BF0-AE01-89C5DABF1392}" dt="2023-11-05T23:27:15.638" v="34" actId="20577"/>
        <pc:sldMkLst>
          <pc:docMk/>
          <pc:sldMk cId="4157743147" sldId="428"/>
        </pc:sldMkLst>
        <pc:spChg chg="mod">
          <ac:chgData name="Vineeth Pydi" userId="S::vpydi@purdue.edu::c4ed5843-0e2e-4acb-b982-ef556f6b23fc" providerId="AD" clId="Web-{584CE99D-8AAE-4BF0-AE01-89C5DABF1392}" dt="2023-11-05T23:27:15.638" v="34" actId="20577"/>
          <ac:spMkLst>
            <pc:docMk/>
            <pc:sldMk cId="4157743147" sldId="428"/>
            <ac:spMk id="4" creationId="{5FEFD489-B2C9-09B0-CFB7-551D8E349CD9}"/>
          </ac:spMkLst>
        </pc:spChg>
      </pc:sldChg>
      <pc:sldChg chg="addSp modSp">
        <pc:chgData name="Vineeth Pydi" userId="S::vpydi@purdue.edu::c4ed5843-0e2e-4acb-b982-ef556f6b23fc" providerId="AD" clId="Web-{584CE99D-8AAE-4BF0-AE01-89C5DABF1392}" dt="2023-11-05T23:23:53.024" v="16" actId="1076"/>
        <pc:sldMkLst>
          <pc:docMk/>
          <pc:sldMk cId="296360312" sldId="446"/>
        </pc:sldMkLst>
        <pc:spChg chg="mod">
          <ac:chgData name="Vineeth Pydi" userId="S::vpydi@purdue.edu::c4ed5843-0e2e-4acb-b982-ef556f6b23fc" providerId="AD" clId="Web-{584CE99D-8AAE-4BF0-AE01-89C5DABF1392}" dt="2023-11-05T23:23:48.992" v="15" actId="1076"/>
          <ac:spMkLst>
            <pc:docMk/>
            <pc:sldMk cId="296360312" sldId="446"/>
            <ac:spMk id="4" creationId="{F8203C33-94F7-9878-6418-FB23365ECD39}"/>
          </ac:spMkLst>
        </pc:spChg>
        <pc:spChg chg="mod">
          <ac:chgData name="Vineeth Pydi" userId="S::vpydi@purdue.edu::c4ed5843-0e2e-4acb-b982-ef556f6b23fc" providerId="AD" clId="Web-{584CE99D-8AAE-4BF0-AE01-89C5DABF1392}" dt="2023-11-05T23:23:53.024" v="16" actId="1076"/>
          <ac:spMkLst>
            <pc:docMk/>
            <pc:sldMk cId="296360312" sldId="446"/>
            <ac:spMk id="6" creationId="{6B5C5285-EF83-AE1E-5D89-1955BB0B81AB}"/>
          </ac:spMkLst>
        </pc:spChg>
        <pc:picChg chg="add mod modCrop">
          <ac:chgData name="Vineeth Pydi" userId="S::vpydi@purdue.edu::c4ed5843-0e2e-4acb-b982-ef556f6b23fc" providerId="AD" clId="Web-{584CE99D-8AAE-4BF0-AE01-89C5DABF1392}" dt="2023-11-05T23:23:41.320" v="14" actId="1076"/>
          <ac:picMkLst>
            <pc:docMk/>
            <pc:sldMk cId="296360312" sldId="446"/>
            <ac:picMk id="8" creationId="{E439097E-618B-BC6B-1734-85E02D4C1146}"/>
          </ac:picMkLst>
        </pc:picChg>
      </pc:sldChg>
    </pc:docChg>
  </pc:docChgLst>
  <pc:docChgLst>
    <pc:chgData name="Avishek Dasgupta" userId="S::dasgup15@purdue.edu::f9d5fa44-9a15-4eb8-95f0-105197e851c5" providerId="AD" clId="Web-{4ECFFA1E-DB01-4128-8C94-07B635D0E1B3}"/>
    <pc:docChg chg="modSld">
      <pc:chgData name="Avishek Dasgupta" userId="S::dasgup15@purdue.edu::f9d5fa44-9a15-4eb8-95f0-105197e851c5" providerId="AD" clId="Web-{4ECFFA1E-DB01-4128-8C94-07B635D0E1B3}" dt="2023-11-05T23:52:30.628" v="14" actId="14100"/>
      <pc:docMkLst>
        <pc:docMk/>
      </pc:docMkLst>
      <pc:sldChg chg="addSp delSp modSp">
        <pc:chgData name="Avishek Dasgupta" userId="S::dasgup15@purdue.edu::f9d5fa44-9a15-4eb8-95f0-105197e851c5" providerId="AD" clId="Web-{4ECFFA1E-DB01-4128-8C94-07B635D0E1B3}" dt="2023-11-05T23:52:30.628" v="14" actId="14100"/>
        <pc:sldMkLst>
          <pc:docMk/>
          <pc:sldMk cId="296360312" sldId="446"/>
        </pc:sldMkLst>
        <pc:picChg chg="del">
          <ac:chgData name="Avishek Dasgupta" userId="S::dasgup15@purdue.edu::f9d5fa44-9a15-4eb8-95f0-105197e851c5" providerId="AD" clId="Web-{4ECFFA1E-DB01-4128-8C94-07B635D0E1B3}" dt="2023-11-05T23:47:29.456" v="0"/>
          <ac:picMkLst>
            <pc:docMk/>
            <pc:sldMk cId="296360312" sldId="446"/>
            <ac:picMk id="3" creationId="{492778A2-F0AC-9A34-6BEA-EC0EE338D820}"/>
          </ac:picMkLst>
        </pc:picChg>
        <pc:picChg chg="add mod">
          <ac:chgData name="Avishek Dasgupta" userId="S::dasgup15@purdue.edu::f9d5fa44-9a15-4eb8-95f0-105197e851c5" providerId="AD" clId="Web-{4ECFFA1E-DB01-4128-8C94-07B635D0E1B3}" dt="2023-11-05T23:52:30.628" v="14" actId="14100"/>
          <ac:picMkLst>
            <pc:docMk/>
            <pc:sldMk cId="296360312" sldId="446"/>
            <ac:picMk id="3" creationId="{F37A18B3-70B1-A7FF-3232-F89F8D82F41C}"/>
          </ac:picMkLst>
        </pc:picChg>
        <pc:picChg chg="add del mod">
          <ac:chgData name="Avishek Dasgupta" userId="S::dasgup15@purdue.edu::f9d5fa44-9a15-4eb8-95f0-105197e851c5" providerId="AD" clId="Web-{4ECFFA1E-DB01-4128-8C94-07B635D0E1B3}" dt="2023-11-05T23:49:57.803" v="7"/>
          <ac:picMkLst>
            <pc:docMk/>
            <pc:sldMk cId="296360312" sldId="446"/>
            <ac:picMk id="9" creationId="{D586A7A4-589E-A1D2-F297-AB3111F9F0F9}"/>
          </ac:picMkLst>
        </pc:picChg>
        <pc:picChg chg="add del mod">
          <ac:chgData name="Avishek Dasgupta" userId="S::dasgup15@purdue.edu::f9d5fa44-9a15-4eb8-95f0-105197e851c5" providerId="AD" clId="Web-{4ECFFA1E-DB01-4128-8C94-07B635D0E1B3}" dt="2023-11-05T23:49:55.366" v="6"/>
          <ac:picMkLst>
            <pc:docMk/>
            <pc:sldMk cId="296360312" sldId="446"/>
            <ac:picMk id="11" creationId="{A1314034-8586-55C8-30FE-F11B192703F5}"/>
          </ac:picMkLst>
        </pc:picChg>
        <pc:picChg chg="add del mod">
          <ac:chgData name="Avishek Dasgupta" userId="S::dasgup15@purdue.edu::f9d5fa44-9a15-4eb8-95f0-105197e851c5" providerId="AD" clId="Web-{4ECFFA1E-DB01-4128-8C94-07B635D0E1B3}" dt="2023-11-05T23:50:45.875" v="9"/>
          <ac:picMkLst>
            <pc:docMk/>
            <pc:sldMk cId="296360312" sldId="446"/>
            <ac:picMk id="12" creationId="{15F96D57-319C-8379-15DC-B9F511D20B7D}"/>
          </ac:picMkLst>
        </pc:picChg>
      </pc:sldChg>
    </pc:docChg>
  </pc:docChgLst>
  <pc:docChgLst>
    <pc:chgData name="Singh, Manat Parvinder" userId="S::sing1061@purdue.edu::bdd18b27-d728-4e4f-8fb7-c267e2649138" providerId="AD" clId="Web-{EA898621-D811-444D-A446-1ADBF0667B27}"/>
    <pc:docChg chg="modSld">
      <pc:chgData name="Singh, Manat Parvinder" userId="S::sing1061@purdue.edu::bdd18b27-d728-4e4f-8fb7-c267e2649138" providerId="AD" clId="Web-{EA898621-D811-444D-A446-1ADBF0667B27}" dt="2023-10-02T19:18:27.110" v="96" actId="20577"/>
      <pc:docMkLst>
        <pc:docMk/>
      </pc:docMkLst>
      <pc:sldChg chg="modSp">
        <pc:chgData name="Singh, Manat Parvinder" userId="S::sing1061@purdue.edu::bdd18b27-d728-4e4f-8fb7-c267e2649138" providerId="AD" clId="Web-{EA898621-D811-444D-A446-1ADBF0667B27}" dt="2023-10-02T19:13:00.505" v="60" actId="20577"/>
        <pc:sldMkLst>
          <pc:docMk/>
          <pc:sldMk cId="3832016271" sldId="454"/>
        </pc:sldMkLst>
        <pc:spChg chg="mod">
          <ac:chgData name="Singh, Manat Parvinder" userId="S::sing1061@purdue.edu::bdd18b27-d728-4e4f-8fb7-c267e2649138" providerId="AD" clId="Web-{EA898621-D811-444D-A446-1ADBF0667B27}" dt="2023-10-02T19:13:00.505" v="60" actId="20577"/>
          <ac:spMkLst>
            <pc:docMk/>
            <pc:sldMk cId="3832016271" sldId="454"/>
            <ac:spMk id="19" creationId="{5AACC245-C8FA-41E7-90C4-200A90E71AF7}"/>
          </ac:spMkLst>
        </pc:spChg>
        <pc:spChg chg="mod">
          <ac:chgData name="Singh, Manat Parvinder" userId="S::sing1061@purdue.edu::bdd18b27-d728-4e4f-8fb7-c267e2649138" providerId="AD" clId="Web-{EA898621-D811-444D-A446-1ADBF0667B27}" dt="2023-10-02T19:10:12.124" v="2" actId="20577"/>
          <ac:spMkLst>
            <pc:docMk/>
            <pc:sldMk cId="3832016271" sldId="454"/>
            <ac:spMk id="31" creationId="{455834EB-2FB7-42E3-8147-95A8F3D8696F}"/>
          </ac:spMkLst>
        </pc:spChg>
      </pc:sldChg>
      <pc:sldChg chg="modSp">
        <pc:chgData name="Singh, Manat Parvinder" userId="S::sing1061@purdue.edu::bdd18b27-d728-4e4f-8fb7-c267e2649138" providerId="AD" clId="Web-{EA898621-D811-444D-A446-1ADBF0667B27}" dt="2023-10-02T19:18:27.110" v="96" actId="20577"/>
        <pc:sldMkLst>
          <pc:docMk/>
          <pc:sldMk cId="2051547604" sldId="477"/>
        </pc:sldMkLst>
        <pc:spChg chg="mod">
          <ac:chgData name="Singh, Manat Parvinder" userId="S::sing1061@purdue.edu::bdd18b27-d728-4e4f-8fb7-c267e2649138" providerId="AD" clId="Web-{EA898621-D811-444D-A446-1ADBF0667B27}" dt="2023-10-02T19:18:27.110" v="96" actId="20577"/>
          <ac:spMkLst>
            <pc:docMk/>
            <pc:sldMk cId="2051547604" sldId="477"/>
            <ac:spMk id="19" creationId="{5AACC245-C8FA-41E7-90C4-200A90E71AF7}"/>
          </ac:spMkLst>
        </pc:spChg>
      </pc:sldChg>
    </pc:docChg>
  </pc:docChgLst>
  <pc:docChgLst>
    <pc:chgData name="Vineeth Pydi" userId="S::vpydi@purdue.edu::c4ed5843-0e2e-4acb-b982-ef556f6b23fc" providerId="AD" clId="Web-{92CD94F5-AFCC-45E4-A911-764413B1B0F0}"/>
    <pc:docChg chg="modSld">
      <pc:chgData name="Vineeth Pydi" userId="S::vpydi@purdue.edu::c4ed5843-0e2e-4acb-b982-ef556f6b23fc" providerId="AD" clId="Web-{92CD94F5-AFCC-45E4-A911-764413B1B0F0}" dt="2023-11-05T23:56:17.226" v="2"/>
      <pc:docMkLst>
        <pc:docMk/>
      </pc:docMkLst>
      <pc:sldChg chg="addSp delSp modSp">
        <pc:chgData name="Vineeth Pydi" userId="S::vpydi@purdue.edu::c4ed5843-0e2e-4acb-b982-ef556f6b23fc" providerId="AD" clId="Web-{92CD94F5-AFCC-45E4-A911-764413B1B0F0}" dt="2023-11-05T23:56:17.226" v="2"/>
        <pc:sldMkLst>
          <pc:docMk/>
          <pc:sldMk cId="2557297042" sldId="476"/>
        </pc:sldMkLst>
        <pc:spChg chg="mod ord">
          <ac:chgData name="Vineeth Pydi" userId="S::vpydi@purdue.edu::c4ed5843-0e2e-4acb-b982-ef556f6b23fc" providerId="AD" clId="Web-{92CD94F5-AFCC-45E4-A911-764413B1B0F0}" dt="2023-11-05T23:56:17.226" v="2"/>
          <ac:spMkLst>
            <pc:docMk/>
            <pc:sldMk cId="2557297042" sldId="476"/>
            <ac:spMk id="2" creationId="{44C8D323-0842-C535-10DA-12B5FBCFF38C}"/>
          </ac:spMkLst>
        </pc:spChg>
        <pc:spChg chg="add del">
          <ac:chgData name="Vineeth Pydi" userId="S::vpydi@purdue.edu::c4ed5843-0e2e-4acb-b982-ef556f6b23fc" providerId="AD" clId="Web-{92CD94F5-AFCC-45E4-A911-764413B1B0F0}" dt="2023-11-05T23:56:17.226" v="2"/>
          <ac:spMkLst>
            <pc:docMk/>
            <pc:sldMk cId="2557297042" sldId="476"/>
            <ac:spMk id="8" creationId="{9B7AD9F6-8CE7-4299-8FC6-328F4DCD3FF9}"/>
          </ac:spMkLst>
        </pc:spChg>
        <pc:spChg chg="add del">
          <ac:chgData name="Vineeth Pydi" userId="S::vpydi@purdue.edu::c4ed5843-0e2e-4acb-b982-ef556f6b23fc" providerId="AD" clId="Web-{92CD94F5-AFCC-45E4-A911-764413B1B0F0}" dt="2023-11-05T23:56:17.226" v="2"/>
          <ac:spMkLst>
            <pc:docMk/>
            <pc:sldMk cId="2557297042" sldId="476"/>
            <ac:spMk id="10" creationId="{82580482-BA80-420A-8A05-C58E97F26B21}"/>
          </ac:spMkLst>
        </pc:spChg>
        <pc:spChg chg="add del">
          <ac:chgData name="Vineeth Pydi" userId="S::vpydi@purdue.edu::c4ed5843-0e2e-4acb-b982-ef556f6b23fc" providerId="AD" clId="Web-{92CD94F5-AFCC-45E4-A911-764413B1B0F0}" dt="2023-11-05T23:56:17.210" v="1"/>
          <ac:spMkLst>
            <pc:docMk/>
            <pc:sldMk cId="2557297042" sldId="476"/>
            <ac:spMk id="15" creationId="{E91DC736-0EF8-4F87-9146-EBF1D2EE4D3D}"/>
          </ac:spMkLst>
        </pc:spChg>
        <pc:spChg chg="add del">
          <ac:chgData name="Vineeth Pydi" userId="S::vpydi@purdue.edu::c4ed5843-0e2e-4acb-b982-ef556f6b23fc" providerId="AD" clId="Web-{92CD94F5-AFCC-45E4-A911-764413B1B0F0}" dt="2023-11-05T23:56:17.210" v="1"/>
          <ac:spMkLst>
            <pc:docMk/>
            <pc:sldMk cId="2557297042" sldId="476"/>
            <ac:spMk id="17" creationId="{097CD68E-23E3-4007-8847-CD0944C4F7BE}"/>
          </ac:spMkLst>
        </pc:spChg>
        <pc:spChg chg="add del">
          <ac:chgData name="Vineeth Pydi" userId="S::vpydi@purdue.edu::c4ed5843-0e2e-4acb-b982-ef556f6b23fc" providerId="AD" clId="Web-{92CD94F5-AFCC-45E4-A911-764413B1B0F0}" dt="2023-11-05T23:56:17.210" v="1"/>
          <ac:spMkLst>
            <pc:docMk/>
            <pc:sldMk cId="2557297042" sldId="476"/>
            <ac:spMk id="19" creationId="{AF2F604E-43BE-4DC3-B983-E071523364F8}"/>
          </ac:spMkLst>
        </pc:spChg>
        <pc:spChg chg="add del">
          <ac:chgData name="Vineeth Pydi" userId="S::vpydi@purdue.edu::c4ed5843-0e2e-4acb-b982-ef556f6b23fc" providerId="AD" clId="Web-{92CD94F5-AFCC-45E4-A911-764413B1B0F0}" dt="2023-11-05T23:56:17.210" v="1"/>
          <ac:spMkLst>
            <pc:docMk/>
            <pc:sldMk cId="2557297042" sldId="476"/>
            <ac:spMk id="21" creationId="{08C9B587-E65E-4B52-B37C-ABEBB6E87928}"/>
          </ac:spMkLst>
        </pc:spChg>
        <pc:spChg chg="add">
          <ac:chgData name="Vineeth Pydi" userId="S::vpydi@purdue.edu::c4ed5843-0e2e-4acb-b982-ef556f6b23fc" providerId="AD" clId="Web-{92CD94F5-AFCC-45E4-A911-764413B1B0F0}" dt="2023-11-05T23:56:17.226" v="2"/>
          <ac:spMkLst>
            <pc:docMk/>
            <pc:sldMk cId="2557297042" sldId="476"/>
            <ac:spMk id="23" creationId="{9B7AD9F6-8CE7-4299-8FC6-328F4DCD3FF9}"/>
          </ac:spMkLst>
        </pc:spChg>
        <pc:spChg chg="add">
          <ac:chgData name="Vineeth Pydi" userId="S::vpydi@purdue.edu::c4ed5843-0e2e-4acb-b982-ef556f6b23fc" providerId="AD" clId="Web-{92CD94F5-AFCC-45E4-A911-764413B1B0F0}" dt="2023-11-05T23:56:17.226" v="2"/>
          <ac:spMkLst>
            <pc:docMk/>
            <pc:sldMk cId="2557297042" sldId="476"/>
            <ac:spMk id="24" creationId="{F49775AF-8896-43EE-92C6-83497D6DC56F}"/>
          </ac:spMkLst>
        </pc:spChg>
        <pc:picChg chg="mod">
          <ac:chgData name="Vineeth Pydi" userId="S::vpydi@purdue.edu::c4ed5843-0e2e-4acb-b982-ef556f6b23fc" providerId="AD" clId="Web-{92CD94F5-AFCC-45E4-A911-764413B1B0F0}" dt="2023-11-05T23:56:17.226" v="2"/>
          <ac:picMkLst>
            <pc:docMk/>
            <pc:sldMk cId="2557297042" sldId="476"/>
            <ac:picMk id="4" creationId="{DEFCC374-1D44-3903-332C-DE101CCC847A}"/>
          </ac:picMkLst>
        </pc:picChg>
      </pc:sldChg>
    </pc:docChg>
  </pc:docChgLst>
  <pc:docChgLst>
    <pc:chgData name="Hummarah Shahzad" userId="S::shahzadh@purdue.edu::c9affbe6-ae92-46ae-a6f6-02c5a89a04c7" providerId="AD" clId="Web-{35E1D204-BDD5-4AA1-9AD1-0B758DA1ED2D}"/>
    <pc:docChg chg="modSld">
      <pc:chgData name="Hummarah Shahzad" userId="S::shahzadh@purdue.edu::c9affbe6-ae92-46ae-a6f6-02c5a89a04c7" providerId="AD" clId="Web-{35E1D204-BDD5-4AA1-9AD1-0B758DA1ED2D}" dt="2023-10-02T19:45:48.178" v="187"/>
      <pc:docMkLst>
        <pc:docMk/>
      </pc:docMkLst>
      <pc:sldChg chg="addSp delSp">
        <pc:chgData name="Hummarah Shahzad" userId="S::shahzadh@purdue.edu::c9affbe6-ae92-46ae-a6f6-02c5a89a04c7" providerId="AD" clId="Web-{35E1D204-BDD5-4AA1-9AD1-0B758DA1ED2D}" dt="2023-10-02T19:45:48.178" v="187"/>
        <pc:sldMkLst>
          <pc:docMk/>
          <pc:sldMk cId="296360312" sldId="446"/>
        </pc:sldMkLst>
        <pc:spChg chg="add del">
          <ac:chgData name="Hummarah Shahzad" userId="S::shahzadh@purdue.edu::c9affbe6-ae92-46ae-a6f6-02c5a89a04c7" providerId="AD" clId="Web-{35E1D204-BDD5-4AA1-9AD1-0B758DA1ED2D}" dt="2023-10-02T19:45:48.178" v="187"/>
          <ac:spMkLst>
            <pc:docMk/>
            <pc:sldMk cId="296360312" sldId="446"/>
            <ac:spMk id="28" creationId="{E3260797-DAAC-D00B-3D62-7535ABED910A}"/>
          </ac:spMkLst>
        </pc:spChg>
      </pc:sldChg>
      <pc:sldChg chg="modSp">
        <pc:chgData name="Hummarah Shahzad" userId="S::shahzadh@purdue.edu::c9affbe6-ae92-46ae-a6f6-02c5a89a04c7" providerId="AD" clId="Web-{35E1D204-BDD5-4AA1-9AD1-0B758DA1ED2D}" dt="2023-10-02T19:45:36.881" v="185" actId="20577"/>
        <pc:sldMkLst>
          <pc:docMk/>
          <pc:sldMk cId="2051547604" sldId="477"/>
        </pc:sldMkLst>
        <pc:spChg chg="mod">
          <ac:chgData name="Hummarah Shahzad" userId="S::shahzadh@purdue.edu::c9affbe6-ae92-46ae-a6f6-02c5a89a04c7" providerId="AD" clId="Web-{35E1D204-BDD5-4AA1-9AD1-0B758DA1ED2D}" dt="2023-10-02T19:45:36.881" v="185" actId="20577"/>
          <ac:spMkLst>
            <pc:docMk/>
            <pc:sldMk cId="2051547604" sldId="477"/>
            <ac:spMk id="19" creationId="{5AACC245-C8FA-41E7-90C4-200A90E71AF7}"/>
          </ac:spMkLst>
        </pc:spChg>
      </pc:sldChg>
    </pc:docChg>
  </pc:docChgLst>
  <pc:docChgLst>
    <pc:chgData name="Jacob Kenneth Shaw" userId="S::shaw196@purdue.edu::ac36dcdb-5acb-4ccd-8e33-c60dab3fbc16" providerId="AD" clId="Web-{AA8CBC91-7CA3-4EF8-9AF6-3536E8C50AA9}"/>
    <pc:docChg chg="modSld">
      <pc:chgData name="Jacob Kenneth Shaw" userId="S::shaw196@purdue.edu::ac36dcdb-5acb-4ccd-8e33-c60dab3fbc16" providerId="AD" clId="Web-{AA8CBC91-7CA3-4EF8-9AF6-3536E8C50AA9}" dt="2023-11-05T23:10:04.095" v="3" actId="1076"/>
      <pc:docMkLst>
        <pc:docMk/>
      </pc:docMkLst>
      <pc:sldChg chg="modSp">
        <pc:chgData name="Jacob Kenneth Shaw" userId="S::shaw196@purdue.edu::ac36dcdb-5acb-4ccd-8e33-c60dab3fbc16" providerId="AD" clId="Web-{AA8CBC91-7CA3-4EF8-9AF6-3536E8C50AA9}" dt="2023-11-05T23:10:04.095" v="3" actId="1076"/>
        <pc:sldMkLst>
          <pc:docMk/>
          <pc:sldMk cId="296360312" sldId="446"/>
        </pc:sldMkLst>
        <pc:picChg chg="mod">
          <ac:chgData name="Jacob Kenneth Shaw" userId="S::shaw196@purdue.edu::ac36dcdb-5acb-4ccd-8e33-c60dab3fbc16" providerId="AD" clId="Web-{AA8CBC91-7CA3-4EF8-9AF6-3536E8C50AA9}" dt="2023-11-05T23:10:04.095" v="3" actId="1076"/>
          <ac:picMkLst>
            <pc:docMk/>
            <pc:sldMk cId="296360312" sldId="446"/>
            <ac:picMk id="7" creationId="{4D05B3AC-7230-0538-9B45-AC18C9457975}"/>
          </ac:picMkLst>
        </pc:picChg>
      </pc:sldChg>
    </pc:docChg>
  </pc:docChgLst>
  <pc:docChgLst>
    <pc:chgData name="Hummarah Shahzad" userId="S::shahzadh@purdue.edu::c9affbe6-ae92-46ae-a6f6-02c5a89a04c7" providerId="AD" clId="Web-{709410C1-38CB-4335-B17D-CA55E72F48C5}"/>
    <pc:docChg chg="modSld">
      <pc:chgData name="Hummarah Shahzad" userId="S::shahzadh@purdue.edu::c9affbe6-ae92-46ae-a6f6-02c5a89a04c7" providerId="AD" clId="Web-{709410C1-38CB-4335-B17D-CA55E72F48C5}" dt="2023-10-02T19:28:14.457" v="66" actId="20577"/>
      <pc:docMkLst>
        <pc:docMk/>
      </pc:docMkLst>
      <pc:sldChg chg="modSp">
        <pc:chgData name="Hummarah Shahzad" userId="S::shahzadh@purdue.edu::c9affbe6-ae92-46ae-a6f6-02c5a89a04c7" providerId="AD" clId="Web-{709410C1-38CB-4335-B17D-CA55E72F48C5}" dt="2023-10-02T19:28:14.457" v="66" actId="20577"/>
        <pc:sldMkLst>
          <pc:docMk/>
          <pc:sldMk cId="3832016271" sldId="454"/>
        </pc:sldMkLst>
        <pc:spChg chg="mod">
          <ac:chgData name="Hummarah Shahzad" userId="S::shahzadh@purdue.edu::c9affbe6-ae92-46ae-a6f6-02c5a89a04c7" providerId="AD" clId="Web-{709410C1-38CB-4335-B17D-CA55E72F48C5}" dt="2023-10-02T19:28:14.457" v="66" actId="20577"/>
          <ac:spMkLst>
            <pc:docMk/>
            <pc:sldMk cId="3832016271" sldId="454"/>
            <ac:spMk id="19" creationId="{5AACC245-C8FA-41E7-90C4-200A90E71AF7}"/>
          </ac:spMkLst>
        </pc:spChg>
      </pc:sldChg>
    </pc:docChg>
  </pc:docChgLst>
  <pc:docChgLst>
    <pc:chgData name="Samarth Bansal" userId="S::bansa115@purdue.edu::4b1d13b0-e67b-43e5-a744-182dbeaa60c5" providerId="AD" clId="Web-{5DF83C30-AE95-4863-8257-A1E2D48AE72E}"/>
    <pc:docChg chg="delSld modSld">
      <pc:chgData name="Samarth Bansal" userId="S::bansa115@purdue.edu::4b1d13b0-e67b-43e5-a744-182dbeaa60c5" providerId="AD" clId="Web-{5DF83C30-AE95-4863-8257-A1E2D48AE72E}" dt="2023-10-03T03:08:11.116" v="2" actId="20577"/>
      <pc:docMkLst>
        <pc:docMk/>
      </pc:docMkLst>
      <pc:sldChg chg="modSp">
        <pc:chgData name="Samarth Bansal" userId="S::bansa115@purdue.edu::4b1d13b0-e67b-43e5-a744-182dbeaa60c5" providerId="AD" clId="Web-{5DF83C30-AE95-4863-8257-A1E2D48AE72E}" dt="2023-10-03T03:07:02.349" v="1" actId="20577"/>
        <pc:sldMkLst>
          <pc:docMk/>
          <pc:sldMk cId="296360312" sldId="446"/>
        </pc:sldMkLst>
        <pc:spChg chg="mod">
          <ac:chgData name="Samarth Bansal" userId="S::bansa115@purdue.edu::4b1d13b0-e67b-43e5-a744-182dbeaa60c5" providerId="AD" clId="Web-{5DF83C30-AE95-4863-8257-A1E2D48AE72E}" dt="2023-10-03T03:07:02.349" v="1" actId="20577"/>
          <ac:spMkLst>
            <pc:docMk/>
            <pc:sldMk cId="296360312" sldId="446"/>
            <ac:spMk id="45" creationId="{64854328-34A6-9047-BCDD-7D5AE206E010}"/>
          </ac:spMkLst>
        </pc:spChg>
      </pc:sldChg>
      <pc:sldChg chg="modSp">
        <pc:chgData name="Samarth Bansal" userId="S::bansa115@purdue.edu::4b1d13b0-e67b-43e5-a744-182dbeaa60c5" providerId="AD" clId="Web-{5DF83C30-AE95-4863-8257-A1E2D48AE72E}" dt="2023-10-03T03:08:11.116" v="2" actId="20577"/>
        <pc:sldMkLst>
          <pc:docMk/>
          <pc:sldMk cId="970404134" sldId="467"/>
        </pc:sldMkLst>
        <pc:spChg chg="mod">
          <ac:chgData name="Samarth Bansal" userId="S::bansa115@purdue.edu::4b1d13b0-e67b-43e5-a744-182dbeaa60c5" providerId="AD" clId="Web-{5DF83C30-AE95-4863-8257-A1E2D48AE72E}" dt="2023-10-03T03:08:11.116" v="2" actId="20577"/>
          <ac:spMkLst>
            <pc:docMk/>
            <pc:sldMk cId="970404134" sldId="467"/>
            <ac:spMk id="20" creationId="{D621119C-A409-43E1-8298-BC48734D39DA}"/>
          </ac:spMkLst>
        </pc:spChg>
      </pc:sldChg>
      <pc:sldChg chg="del">
        <pc:chgData name="Samarth Bansal" userId="S::bansa115@purdue.edu::4b1d13b0-e67b-43e5-a744-182dbeaa60c5" providerId="AD" clId="Web-{5DF83C30-AE95-4863-8257-A1E2D48AE72E}" dt="2023-10-03T03:06:54.645" v="0"/>
        <pc:sldMkLst>
          <pc:docMk/>
          <pc:sldMk cId="3699928893" sldId="472"/>
        </pc:sldMkLst>
      </pc:sldChg>
    </pc:docChg>
  </pc:docChgLst>
  <pc:docChgLst>
    <pc:chgData name="Hummarah Shahzad" userId="S::shahzadh@purdue.edu::c9affbe6-ae92-46ae-a6f6-02c5a89a04c7" providerId="AD" clId="Web-{D8277FDA-6A26-4EFA-BCCF-7CCEC270AEE8}"/>
    <pc:docChg chg="modSld">
      <pc:chgData name="Hummarah Shahzad" userId="S::shahzadh@purdue.edu::c9affbe6-ae92-46ae-a6f6-02c5a89a04c7" providerId="AD" clId="Web-{D8277FDA-6A26-4EFA-BCCF-7CCEC270AEE8}" dt="2023-10-02T19:48:20.619" v="28" actId="14100"/>
      <pc:docMkLst>
        <pc:docMk/>
      </pc:docMkLst>
      <pc:sldChg chg="addSp delSp modSp">
        <pc:chgData name="Hummarah Shahzad" userId="S::shahzadh@purdue.edu::c9affbe6-ae92-46ae-a6f6-02c5a89a04c7" providerId="AD" clId="Web-{D8277FDA-6A26-4EFA-BCCF-7CCEC270AEE8}" dt="2023-10-02T19:48:20.619" v="28" actId="14100"/>
        <pc:sldMkLst>
          <pc:docMk/>
          <pc:sldMk cId="1712594711" sldId="449"/>
        </pc:sldMkLst>
        <pc:spChg chg="add mod">
          <ac:chgData name="Hummarah Shahzad" userId="S::shahzadh@purdue.edu::c9affbe6-ae92-46ae-a6f6-02c5a89a04c7" providerId="AD" clId="Web-{D8277FDA-6A26-4EFA-BCCF-7CCEC270AEE8}" dt="2023-10-02T19:48:20.619" v="28" actId="14100"/>
          <ac:spMkLst>
            <pc:docMk/>
            <pc:sldMk cId="1712594711" sldId="449"/>
            <ac:spMk id="3" creationId="{7D32E10A-001B-F129-2CD2-2752CE02CA51}"/>
          </ac:spMkLst>
        </pc:spChg>
        <pc:spChg chg="del mod">
          <ac:chgData name="Hummarah Shahzad" userId="S::shahzadh@purdue.edu::c9affbe6-ae92-46ae-a6f6-02c5a89a04c7" providerId="AD" clId="Web-{D8277FDA-6A26-4EFA-BCCF-7CCEC270AEE8}" dt="2023-10-02T19:47:40.072" v="15"/>
          <ac:spMkLst>
            <pc:docMk/>
            <pc:sldMk cId="1712594711" sldId="449"/>
            <ac:spMk id="44" creationId="{7104D6A7-9A30-8349-B2DD-0A49A7B2DE67}"/>
          </ac:spMkLst>
        </pc:spChg>
        <pc:picChg chg="add mod modCrop">
          <ac:chgData name="Hummarah Shahzad" userId="S::shahzadh@purdue.edu::c9affbe6-ae92-46ae-a6f6-02c5a89a04c7" providerId="AD" clId="Web-{D8277FDA-6A26-4EFA-BCCF-7CCEC270AEE8}" dt="2023-10-02T19:48:13.088" v="26" actId="1076"/>
          <ac:picMkLst>
            <pc:docMk/>
            <pc:sldMk cId="1712594711" sldId="449"/>
            <ac:picMk id="2" creationId="{88C3B809-CAE6-2D84-BC50-F5AD6E8957EE}"/>
          </ac:picMkLst>
        </pc:picChg>
        <pc:picChg chg="del">
          <ac:chgData name="Hummarah Shahzad" userId="S::shahzadh@purdue.edu::c9affbe6-ae92-46ae-a6f6-02c5a89a04c7" providerId="AD" clId="Web-{D8277FDA-6A26-4EFA-BCCF-7CCEC270AEE8}" dt="2023-10-02T19:47:04.088" v="0"/>
          <ac:picMkLst>
            <pc:docMk/>
            <pc:sldMk cId="1712594711" sldId="449"/>
            <ac:picMk id="7" creationId="{6A613AEB-AE17-E8E2-828E-639E18E2A6AA}"/>
          </ac:picMkLst>
        </pc:picChg>
      </pc:sldChg>
    </pc:docChg>
  </pc:docChgLst>
  <pc:docChgLst>
    <pc:chgData name="Hummarah Shahzad" userId="S::shahzadh@purdue.edu::c9affbe6-ae92-46ae-a6f6-02c5a89a04c7" providerId="AD" clId="Web-{BA08E53E-8099-415C-8474-8A67D6354B10}"/>
    <pc:docChg chg="modSld">
      <pc:chgData name="Hummarah Shahzad" userId="S::shahzadh@purdue.edu::c9affbe6-ae92-46ae-a6f6-02c5a89a04c7" providerId="AD" clId="Web-{BA08E53E-8099-415C-8474-8A67D6354B10}" dt="2023-10-02T19:54:55.416" v="18"/>
      <pc:docMkLst>
        <pc:docMk/>
      </pc:docMkLst>
      <pc:sldChg chg="addSp delSp modSp">
        <pc:chgData name="Hummarah Shahzad" userId="S::shahzadh@purdue.edu::c9affbe6-ae92-46ae-a6f6-02c5a89a04c7" providerId="AD" clId="Web-{BA08E53E-8099-415C-8474-8A67D6354B10}" dt="2023-10-02T19:51:22.098" v="17" actId="1076"/>
        <pc:sldMkLst>
          <pc:docMk/>
          <pc:sldMk cId="1712594711" sldId="449"/>
        </pc:sldMkLst>
        <pc:picChg chg="mod">
          <ac:chgData name="Hummarah Shahzad" userId="S::shahzadh@purdue.edu::c9affbe6-ae92-46ae-a6f6-02c5a89a04c7" providerId="AD" clId="Web-{BA08E53E-8099-415C-8474-8A67D6354B10}" dt="2023-10-02T19:51:22.098" v="17" actId="1076"/>
          <ac:picMkLst>
            <pc:docMk/>
            <pc:sldMk cId="1712594711" sldId="449"/>
            <ac:picMk id="2" creationId="{88C3B809-CAE6-2D84-BC50-F5AD6E8957EE}"/>
          </ac:picMkLst>
        </pc:picChg>
        <pc:picChg chg="add mod">
          <ac:chgData name="Hummarah Shahzad" userId="S::shahzadh@purdue.edu::c9affbe6-ae92-46ae-a6f6-02c5a89a04c7" providerId="AD" clId="Web-{BA08E53E-8099-415C-8474-8A67D6354B10}" dt="2023-10-02T19:51:12.410" v="16" actId="1076"/>
          <ac:picMkLst>
            <pc:docMk/>
            <pc:sldMk cId="1712594711" sldId="449"/>
            <ac:picMk id="6" creationId="{590473D4-5D94-4F8A-034B-54379AD0A3D1}"/>
          </ac:picMkLst>
        </pc:picChg>
        <pc:cxnChg chg="add del">
          <ac:chgData name="Hummarah Shahzad" userId="S::shahzadh@purdue.edu::c9affbe6-ae92-46ae-a6f6-02c5a89a04c7" providerId="AD" clId="Web-{BA08E53E-8099-415C-8474-8A67D6354B10}" dt="2023-10-02T19:50:18.502" v="9"/>
          <ac:cxnSpMkLst>
            <pc:docMk/>
            <pc:sldMk cId="1712594711" sldId="449"/>
            <ac:cxnSpMk id="8" creationId="{22D5D10A-CD08-A5A3-C271-118098BE8036}"/>
          </ac:cxnSpMkLst>
        </pc:cxnChg>
        <pc:cxnChg chg="add mod">
          <ac:chgData name="Hummarah Shahzad" userId="S::shahzadh@purdue.edu::c9affbe6-ae92-46ae-a6f6-02c5a89a04c7" providerId="AD" clId="Web-{BA08E53E-8099-415C-8474-8A67D6354B10}" dt="2023-10-02T19:50:38.925" v="13" actId="14100"/>
          <ac:cxnSpMkLst>
            <pc:docMk/>
            <pc:sldMk cId="1712594711" sldId="449"/>
            <ac:cxnSpMk id="10" creationId="{43CBFD8C-9105-39B6-BD81-9E89FF50BE5F}"/>
          </ac:cxnSpMkLst>
        </pc:cxnChg>
      </pc:sldChg>
      <pc:sldChg chg="addAnim delAnim">
        <pc:chgData name="Hummarah Shahzad" userId="S::shahzadh@purdue.edu::c9affbe6-ae92-46ae-a6f6-02c5a89a04c7" providerId="AD" clId="Web-{BA08E53E-8099-415C-8474-8A67D6354B10}" dt="2023-10-02T19:54:55.416" v="18"/>
        <pc:sldMkLst>
          <pc:docMk/>
          <pc:sldMk cId="2557675196" sldId="473"/>
        </pc:sldMkLst>
      </pc:sldChg>
    </pc:docChg>
  </pc:docChgLst>
  <pc:docChgLst>
    <pc:chgData name="Vineeth Pydi" userId="S::vpydi@purdue.edu::c4ed5843-0e2e-4acb-b982-ef556f6b23fc" providerId="AD" clId="Web-{2CDBD217-985D-023A-BAA6-35B34843BD2F}"/>
    <pc:docChg chg="modSld">
      <pc:chgData name="Vineeth Pydi" userId="S::vpydi@purdue.edu::c4ed5843-0e2e-4acb-b982-ef556f6b23fc" providerId="AD" clId="Web-{2CDBD217-985D-023A-BAA6-35B34843BD2F}" dt="2023-11-06T04:04:36.906" v="0" actId="1076"/>
      <pc:docMkLst>
        <pc:docMk/>
      </pc:docMkLst>
      <pc:sldChg chg="modSp">
        <pc:chgData name="Vineeth Pydi" userId="S::vpydi@purdue.edu::c4ed5843-0e2e-4acb-b982-ef556f6b23fc" providerId="AD" clId="Web-{2CDBD217-985D-023A-BAA6-35B34843BD2F}" dt="2023-11-06T04:04:36.906" v="0" actId="1076"/>
        <pc:sldMkLst>
          <pc:docMk/>
          <pc:sldMk cId="585116446" sldId="494"/>
        </pc:sldMkLst>
        <pc:spChg chg="mod">
          <ac:chgData name="Vineeth Pydi" userId="S::vpydi@purdue.edu::c4ed5843-0e2e-4acb-b982-ef556f6b23fc" providerId="AD" clId="Web-{2CDBD217-985D-023A-BAA6-35B34843BD2F}" dt="2023-11-06T04:04:36.906" v="0" actId="1076"/>
          <ac:spMkLst>
            <pc:docMk/>
            <pc:sldMk cId="585116446" sldId="494"/>
            <ac:spMk id="2" creationId="{8DF02A50-9D5C-F2AA-0F59-492D6C1050EE}"/>
          </ac:spMkLst>
        </pc:spChg>
      </pc:sldChg>
    </pc:docChg>
  </pc:docChgLst>
  <pc:docChgLst>
    <pc:chgData name="Jacob Kenneth Shaw" userId="S::shaw196@purdue.edu::ac36dcdb-5acb-4ccd-8e33-c60dab3fbc16" providerId="AD" clId="Web-{44BCDEA3-78C1-4123-A25B-60F0FC117B1C}"/>
    <pc:docChg chg="modSld">
      <pc:chgData name="Jacob Kenneth Shaw" userId="S::shaw196@purdue.edu::ac36dcdb-5acb-4ccd-8e33-c60dab3fbc16" providerId="AD" clId="Web-{44BCDEA3-78C1-4123-A25B-60F0FC117B1C}" dt="2023-11-05T23:09:29.465" v="4" actId="1076"/>
      <pc:docMkLst>
        <pc:docMk/>
      </pc:docMkLst>
      <pc:sldChg chg="addSp modSp">
        <pc:chgData name="Jacob Kenneth Shaw" userId="S::shaw196@purdue.edu::ac36dcdb-5acb-4ccd-8e33-c60dab3fbc16" providerId="AD" clId="Web-{44BCDEA3-78C1-4123-A25B-60F0FC117B1C}" dt="2023-11-05T23:09:29.465" v="4" actId="1076"/>
        <pc:sldMkLst>
          <pc:docMk/>
          <pc:sldMk cId="296360312" sldId="446"/>
        </pc:sldMkLst>
        <pc:picChg chg="add mod">
          <ac:chgData name="Jacob Kenneth Shaw" userId="S::shaw196@purdue.edu::ac36dcdb-5acb-4ccd-8e33-c60dab3fbc16" providerId="AD" clId="Web-{44BCDEA3-78C1-4123-A25B-60F0FC117B1C}" dt="2023-11-05T23:09:29.465" v="4" actId="1076"/>
          <ac:picMkLst>
            <pc:docMk/>
            <pc:sldMk cId="296360312" sldId="446"/>
            <ac:picMk id="7" creationId="{4D05B3AC-7230-0538-9B45-AC18C9457975}"/>
          </ac:picMkLst>
        </pc:picChg>
      </pc:sldChg>
    </pc:docChg>
  </pc:docChgLst>
  <pc:docChgLst>
    <pc:chgData name="Avishek Dasgupta" userId="S::dasgup15@purdue.edu::f9d5fa44-9a15-4eb8-95f0-105197e851c5" providerId="AD" clId="Web-{89B2E329-2327-A955-B274-64FBC9B7A1A2}"/>
    <pc:docChg chg="addSld modSld">
      <pc:chgData name="Avishek Dasgupta" userId="S::dasgup15@purdue.edu::f9d5fa44-9a15-4eb8-95f0-105197e851c5" providerId="AD" clId="Web-{89B2E329-2327-A955-B274-64FBC9B7A1A2}" dt="2023-11-06T00:23:48.971" v="9"/>
      <pc:docMkLst>
        <pc:docMk/>
      </pc:docMkLst>
      <pc:sldChg chg="delSp modSp add replId">
        <pc:chgData name="Avishek Dasgupta" userId="S::dasgup15@purdue.edu::f9d5fa44-9a15-4eb8-95f0-105197e851c5" providerId="AD" clId="Web-{89B2E329-2327-A955-B274-64FBC9B7A1A2}" dt="2023-11-06T00:23:48.971" v="9"/>
        <pc:sldMkLst>
          <pc:docMk/>
          <pc:sldMk cId="585116446" sldId="494"/>
        </pc:sldMkLst>
        <pc:spChg chg="del mod">
          <ac:chgData name="Avishek Dasgupta" userId="S::dasgup15@purdue.edu::f9d5fa44-9a15-4eb8-95f0-105197e851c5" providerId="AD" clId="Web-{89B2E329-2327-A955-B274-64FBC9B7A1A2}" dt="2023-11-06T00:23:48.971" v="9"/>
          <ac:spMkLst>
            <pc:docMk/>
            <pc:sldMk cId="585116446" sldId="494"/>
            <ac:spMk id="3" creationId="{75A87506-D76B-D34D-C246-5F423B54440C}"/>
          </ac:spMkLst>
        </pc:spChg>
        <pc:spChg chg="del">
          <ac:chgData name="Avishek Dasgupta" userId="S::dasgup15@purdue.edu::f9d5fa44-9a15-4eb8-95f0-105197e851c5" providerId="AD" clId="Web-{89B2E329-2327-A955-B274-64FBC9B7A1A2}" dt="2023-11-06T00:23:27.611" v="1"/>
          <ac:spMkLst>
            <pc:docMk/>
            <pc:sldMk cId="585116446" sldId="494"/>
            <ac:spMk id="4" creationId="{369C4F32-32E2-4FDE-319F-50E40858952C}"/>
          </ac:spMkLst>
        </pc:spChg>
        <pc:spChg chg="mod">
          <ac:chgData name="Avishek Dasgupta" userId="S::dasgup15@purdue.edu::f9d5fa44-9a15-4eb8-95f0-105197e851c5" providerId="AD" clId="Web-{89B2E329-2327-A955-B274-64FBC9B7A1A2}" dt="2023-11-06T00:23:36.908" v="6" actId="20577"/>
          <ac:spMkLst>
            <pc:docMk/>
            <pc:sldMk cId="585116446" sldId="494"/>
            <ac:spMk id="45" creationId="{64854328-34A6-9047-BCDD-7D5AE206E010}"/>
          </ac:spMkLst>
        </pc:spChg>
      </pc:sldChg>
    </pc:docChg>
  </pc:docChgLst>
  <pc:docChgLst>
    <pc:chgData name="Vineeth Pydi" userId="S::vpydi@purdue.edu::c4ed5843-0e2e-4acb-b982-ef556f6b23fc" providerId="AD" clId="Web-{69F5E94E-1DCF-49A5-A364-E2B4086FF4EA}"/>
    <pc:docChg chg="modSld">
      <pc:chgData name="Vineeth Pydi" userId="S::vpydi@purdue.edu::c4ed5843-0e2e-4acb-b982-ef556f6b23fc" providerId="AD" clId="Web-{69F5E94E-1DCF-49A5-A364-E2B4086FF4EA}" dt="2023-11-05T19:18:24.177" v="32"/>
      <pc:docMkLst>
        <pc:docMk/>
      </pc:docMkLst>
      <pc:sldChg chg="addSp delSp modSp mod setBg">
        <pc:chgData name="Vineeth Pydi" userId="S::vpydi@purdue.edu::c4ed5843-0e2e-4acb-b982-ef556f6b23fc" providerId="AD" clId="Web-{69F5E94E-1DCF-49A5-A364-E2B4086FF4EA}" dt="2023-11-05T19:18:24.177" v="32"/>
        <pc:sldMkLst>
          <pc:docMk/>
          <pc:sldMk cId="3901504027" sldId="448"/>
        </pc:sldMkLst>
        <pc:spChg chg="mod">
          <ac:chgData name="Vineeth Pydi" userId="S::vpydi@purdue.edu::c4ed5843-0e2e-4acb-b982-ef556f6b23fc" providerId="AD" clId="Web-{69F5E94E-1DCF-49A5-A364-E2B4086FF4EA}" dt="2023-11-05T19:18:24.177" v="32"/>
          <ac:spMkLst>
            <pc:docMk/>
            <pc:sldMk cId="3901504027" sldId="448"/>
            <ac:spMk id="5" creationId="{BBD31CD1-683E-4B6F-A58D-B9C83AA6F817}"/>
          </ac:spMkLst>
        </pc:spChg>
        <pc:spChg chg="mod">
          <ac:chgData name="Vineeth Pydi" userId="S::vpydi@purdue.edu::c4ed5843-0e2e-4acb-b982-ef556f6b23fc" providerId="AD" clId="Web-{69F5E94E-1DCF-49A5-A364-E2B4086FF4EA}" dt="2023-11-05T19:18:24.177" v="32"/>
          <ac:spMkLst>
            <pc:docMk/>
            <pc:sldMk cId="3901504027" sldId="448"/>
            <ac:spMk id="8" creationId="{EC4DD3A5-E70D-8569-9856-07B0A5CA997B}"/>
          </ac:spMkLst>
        </pc:spChg>
        <pc:spChg chg="mod">
          <ac:chgData name="Vineeth Pydi" userId="S::vpydi@purdue.edu::c4ed5843-0e2e-4acb-b982-ef556f6b23fc" providerId="AD" clId="Web-{69F5E94E-1DCF-49A5-A364-E2B4086FF4EA}" dt="2023-11-05T19:18:24.177" v="32"/>
          <ac:spMkLst>
            <pc:docMk/>
            <pc:sldMk cId="3901504027" sldId="448"/>
            <ac:spMk id="9" creationId="{3537633C-4946-62A4-008E-55282E28F3E8}"/>
          </ac:spMkLst>
        </pc:spChg>
        <pc:spChg chg="mod">
          <ac:chgData name="Vineeth Pydi" userId="S::vpydi@purdue.edu::c4ed5843-0e2e-4acb-b982-ef556f6b23fc" providerId="AD" clId="Web-{69F5E94E-1DCF-49A5-A364-E2B4086FF4EA}" dt="2023-11-05T19:18:24.177" v="32"/>
          <ac:spMkLst>
            <pc:docMk/>
            <pc:sldMk cId="3901504027" sldId="448"/>
            <ac:spMk id="26" creationId="{01523B8E-36AE-4237-A403-1B1179171824}"/>
          </ac:spMkLst>
        </pc:spChg>
        <pc:spChg chg="mod">
          <ac:chgData name="Vineeth Pydi" userId="S::vpydi@purdue.edu::c4ed5843-0e2e-4acb-b982-ef556f6b23fc" providerId="AD" clId="Web-{69F5E94E-1DCF-49A5-A364-E2B4086FF4EA}" dt="2023-11-05T19:18:24.177" v="32"/>
          <ac:spMkLst>
            <pc:docMk/>
            <pc:sldMk cId="3901504027" sldId="448"/>
            <ac:spMk id="37" creationId="{D038D6C4-3EC3-4AA8-B8A1-F3B4EBFE6AF3}"/>
          </ac:spMkLst>
        </pc:spChg>
        <pc:spChg chg="mod">
          <ac:chgData name="Vineeth Pydi" userId="S::vpydi@purdue.edu::c4ed5843-0e2e-4acb-b982-ef556f6b23fc" providerId="AD" clId="Web-{69F5E94E-1DCF-49A5-A364-E2B4086FF4EA}" dt="2023-11-05T19:18:24.177" v="32"/>
          <ac:spMkLst>
            <pc:docMk/>
            <pc:sldMk cId="3901504027" sldId="448"/>
            <ac:spMk id="40" creationId="{95261DA5-6074-4B6A-9D0D-56C16579E35C}"/>
          </ac:spMkLst>
        </pc:spChg>
        <pc:spChg chg="mod">
          <ac:chgData name="Vineeth Pydi" userId="S::vpydi@purdue.edu::c4ed5843-0e2e-4acb-b982-ef556f6b23fc" providerId="AD" clId="Web-{69F5E94E-1DCF-49A5-A364-E2B4086FF4EA}" dt="2023-11-05T19:18:24.177" v="32"/>
          <ac:spMkLst>
            <pc:docMk/>
            <pc:sldMk cId="3901504027" sldId="448"/>
            <ac:spMk id="45" creationId="{64854328-34A6-9047-BCDD-7D5AE206E010}"/>
          </ac:spMkLst>
        </pc:spChg>
        <pc:spChg chg="mod">
          <ac:chgData name="Vineeth Pydi" userId="S::vpydi@purdue.edu::c4ed5843-0e2e-4acb-b982-ef556f6b23fc" providerId="AD" clId="Web-{69F5E94E-1DCF-49A5-A364-E2B4086FF4EA}" dt="2023-11-05T19:18:24.177" v="32"/>
          <ac:spMkLst>
            <pc:docMk/>
            <pc:sldMk cId="3901504027" sldId="448"/>
            <ac:spMk id="47" creationId="{4C1FE3E4-19D4-4754-8C03-3BB45F56BEBE}"/>
          </ac:spMkLst>
        </pc:spChg>
        <pc:spChg chg="mod">
          <ac:chgData name="Vineeth Pydi" userId="S::vpydi@purdue.edu::c4ed5843-0e2e-4acb-b982-ef556f6b23fc" providerId="AD" clId="Web-{69F5E94E-1DCF-49A5-A364-E2B4086FF4EA}" dt="2023-11-05T19:18:24.177" v="32"/>
          <ac:spMkLst>
            <pc:docMk/>
            <pc:sldMk cId="3901504027" sldId="448"/>
            <ac:spMk id="48" creationId="{5EF63BBE-891D-41D2-B13C-E010B773C004}"/>
          </ac:spMkLst>
        </pc:spChg>
        <pc:spChg chg="mod">
          <ac:chgData name="Vineeth Pydi" userId="S::vpydi@purdue.edu::c4ed5843-0e2e-4acb-b982-ef556f6b23fc" providerId="AD" clId="Web-{69F5E94E-1DCF-49A5-A364-E2B4086FF4EA}" dt="2023-11-05T19:18:24.177" v="32"/>
          <ac:spMkLst>
            <pc:docMk/>
            <pc:sldMk cId="3901504027" sldId="448"/>
            <ac:spMk id="49" creationId="{7C1EB909-4441-40A1-9885-1728CA87D643}"/>
          </ac:spMkLst>
        </pc:spChg>
        <pc:spChg chg="mod">
          <ac:chgData name="Vineeth Pydi" userId="S::vpydi@purdue.edu::c4ed5843-0e2e-4acb-b982-ef556f6b23fc" providerId="AD" clId="Web-{69F5E94E-1DCF-49A5-A364-E2B4086FF4EA}" dt="2023-11-05T19:18:24.177" v="32"/>
          <ac:spMkLst>
            <pc:docMk/>
            <pc:sldMk cId="3901504027" sldId="448"/>
            <ac:spMk id="50" creationId="{57D5B58C-982C-4531-9F05-A87BC498AC28}"/>
          </ac:spMkLst>
        </pc:spChg>
        <pc:spChg chg="mod">
          <ac:chgData name="Vineeth Pydi" userId="S::vpydi@purdue.edu::c4ed5843-0e2e-4acb-b982-ef556f6b23fc" providerId="AD" clId="Web-{69F5E94E-1DCF-49A5-A364-E2B4086FF4EA}" dt="2023-11-05T19:18:24.177" v="32"/>
          <ac:spMkLst>
            <pc:docMk/>
            <pc:sldMk cId="3901504027" sldId="448"/>
            <ac:spMk id="51" creationId="{BFA3ABED-37CB-4143-95C5-0E6168BCEF26}"/>
          </ac:spMkLst>
        </pc:spChg>
        <pc:spChg chg="mod">
          <ac:chgData name="Vineeth Pydi" userId="S::vpydi@purdue.edu::c4ed5843-0e2e-4acb-b982-ef556f6b23fc" providerId="AD" clId="Web-{69F5E94E-1DCF-49A5-A364-E2B4086FF4EA}" dt="2023-11-05T19:18:24.177" v="32"/>
          <ac:spMkLst>
            <pc:docMk/>
            <pc:sldMk cId="3901504027" sldId="448"/>
            <ac:spMk id="59" creationId="{E8D2E864-8F87-4C38-BB1D-DB4DA2AA57C4}"/>
          </ac:spMkLst>
        </pc:spChg>
        <pc:spChg chg="mod">
          <ac:chgData name="Vineeth Pydi" userId="S::vpydi@purdue.edu::c4ed5843-0e2e-4acb-b982-ef556f6b23fc" providerId="AD" clId="Web-{69F5E94E-1DCF-49A5-A364-E2B4086FF4EA}" dt="2023-11-05T19:18:24.177" v="32"/>
          <ac:spMkLst>
            <pc:docMk/>
            <pc:sldMk cId="3901504027" sldId="448"/>
            <ac:spMk id="62" creationId="{5F135245-5459-46A5-B746-0E1F8B37D83B}"/>
          </ac:spMkLst>
        </pc:spChg>
        <pc:spChg chg="mod">
          <ac:chgData name="Vineeth Pydi" userId="S::vpydi@purdue.edu::c4ed5843-0e2e-4acb-b982-ef556f6b23fc" providerId="AD" clId="Web-{69F5E94E-1DCF-49A5-A364-E2B4086FF4EA}" dt="2023-11-05T19:18:24.177" v="32"/>
          <ac:spMkLst>
            <pc:docMk/>
            <pc:sldMk cId="3901504027" sldId="448"/>
            <ac:spMk id="64" creationId="{CDFCB039-0E13-4335-A354-2DE285176B06}"/>
          </ac:spMkLst>
        </pc:spChg>
        <pc:spChg chg="mod">
          <ac:chgData name="Vineeth Pydi" userId="S::vpydi@purdue.edu::c4ed5843-0e2e-4acb-b982-ef556f6b23fc" providerId="AD" clId="Web-{69F5E94E-1DCF-49A5-A364-E2B4086FF4EA}" dt="2023-11-05T19:18:24.177" v="32"/>
          <ac:spMkLst>
            <pc:docMk/>
            <pc:sldMk cId="3901504027" sldId="448"/>
            <ac:spMk id="65" creationId="{136BDB7E-0C41-4308-9DF0-40FBCFEE305D}"/>
          </ac:spMkLst>
        </pc:spChg>
        <pc:spChg chg="mod">
          <ac:chgData name="Vineeth Pydi" userId="S::vpydi@purdue.edu::c4ed5843-0e2e-4acb-b982-ef556f6b23fc" providerId="AD" clId="Web-{69F5E94E-1DCF-49A5-A364-E2B4086FF4EA}" dt="2023-11-05T19:18:24.177" v="32"/>
          <ac:spMkLst>
            <pc:docMk/>
            <pc:sldMk cId="3901504027" sldId="448"/>
            <ac:spMk id="66" creationId="{3820BEE4-7C76-4BEA-9F4F-5F61DF7F9395}"/>
          </ac:spMkLst>
        </pc:spChg>
        <pc:spChg chg="add del">
          <ac:chgData name="Vineeth Pydi" userId="S::vpydi@purdue.edu::c4ed5843-0e2e-4acb-b982-ef556f6b23fc" providerId="AD" clId="Web-{69F5E94E-1DCF-49A5-A364-E2B4086FF4EA}" dt="2023-11-05T19:18:24.177" v="32"/>
          <ac:spMkLst>
            <pc:docMk/>
            <pc:sldMk cId="3901504027" sldId="448"/>
            <ac:spMk id="71" creationId="{DA2E7C1E-2B5A-4BBA-AE51-1CD8C19309D7}"/>
          </ac:spMkLst>
        </pc:spChg>
        <pc:spChg chg="add del">
          <ac:chgData name="Vineeth Pydi" userId="S::vpydi@purdue.edu::c4ed5843-0e2e-4acb-b982-ef556f6b23fc" providerId="AD" clId="Web-{69F5E94E-1DCF-49A5-A364-E2B4086FF4EA}" dt="2023-11-05T19:18:24.177" v="32"/>
          <ac:spMkLst>
            <pc:docMk/>
            <pc:sldMk cId="3901504027" sldId="448"/>
            <ac:spMk id="73" creationId="{43DF76B1-5174-4FAF-9D19-FFEE98426836}"/>
          </ac:spMkLst>
        </pc:spChg>
      </pc:sldChg>
      <pc:sldChg chg="addSp delSp modSp mod setBg">
        <pc:chgData name="Vineeth Pydi" userId="S::vpydi@purdue.edu::c4ed5843-0e2e-4acb-b982-ef556f6b23fc" providerId="AD" clId="Web-{69F5E94E-1DCF-49A5-A364-E2B4086FF4EA}" dt="2023-11-05T19:17:07.206" v="18"/>
        <pc:sldMkLst>
          <pc:docMk/>
          <pc:sldMk cId="2557297042" sldId="476"/>
        </pc:sldMkLst>
        <pc:spChg chg="add mod">
          <ac:chgData name="Vineeth Pydi" userId="S::vpydi@purdue.edu::c4ed5843-0e2e-4acb-b982-ef556f6b23fc" providerId="AD" clId="Web-{69F5E94E-1DCF-49A5-A364-E2B4086FF4EA}" dt="2023-11-05T19:17:07.206" v="18"/>
          <ac:spMkLst>
            <pc:docMk/>
            <pc:sldMk cId="2557297042" sldId="476"/>
            <ac:spMk id="2" creationId="{44C8D323-0842-C535-10DA-12B5FBCFF38C}"/>
          </ac:spMkLst>
        </pc:spChg>
        <pc:spChg chg="add">
          <ac:chgData name="Vineeth Pydi" userId="S::vpydi@purdue.edu::c4ed5843-0e2e-4acb-b982-ef556f6b23fc" providerId="AD" clId="Web-{69F5E94E-1DCF-49A5-A364-E2B4086FF4EA}" dt="2023-11-05T19:17:07.206" v="18"/>
          <ac:spMkLst>
            <pc:docMk/>
            <pc:sldMk cId="2557297042" sldId="476"/>
            <ac:spMk id="8" creationId="{9B7AD9F6-8CE7-4299-8FC6-328F4DCD3FF9}"/>
          </ac:spMkLst>
        </pc:spChg>
        <pc:spChg chg="add">
          <ac:chgData name="Vineeth Pydi" userId="S::vpydi@purdue.edu::c4ed5843-0e2e-4acb-b982-ef556f6b23fc" providerId="AD" clId="Web-{69F5E94E-1DCF-49A5-A364-E2B4086FF4EA}" dt="2023-11-05T19:17:07.206" v="18"/>
          <ac:spMkLst>
            <pc:docMk/>
            <pc:sldMk cId="2557297042" sldId="476"/>
            <ac:spMk id="10" creationId="{82580482-BA80-420A-8A05-C58E97F26B21}"/>
          </ac:spMkLst>
        </pc:spChg>
        <pc:picChg chg="add">
          <ac:chgData name="Vineeth Pydi" userId="S::vpydi@purdue.edu::c4ed5843-0e2e-4acb-b982-ef556f6b23fc" providerId="AD" clId="Web-{69F5E94E-1DCF-49A5-A364-E2B4086FF4EA}" dt="2023-11-05T19:17:07.206" v="18"/>
          <ac:picMkLst>
            <pc:docMk/>
            <pc:sldMk cId="2557297042" sldId="476"/>
            <ac:picMk id="4" creationId="{DEFCC374-1D44-3903-332C-DE101CCC847A}"/>
          </ac:picMkLst>
        </pc:picChg>
        <pc:picChg chg="del">
          <ac:chgData name="Vineeth Pydi" userId="S::vpydi@purdue.edu::c4ed5843-0e2e-4acb-b982-ef556f6b23fc" providerId="AD" clId="Web-{69F5E94E-1DCF-49A5-A364-E2B4086FF4EA}" dt="2023-11-05T19:16:28.299" v="9"/>
          <ac:picMkLst>
            <pc:docMk/>
            <pc:sldMk cId="2557297042" sldId="476"/>
            <ac:picMk id="5122" creationId="{14144CB4-CD2A-2718-521D-67C3B6A7332B}"/>
          </ac:picMkLst>
        </pc:picChg>
      </pc:sldChg>
      <pc:sldChg chg="addSp delSp modSp mod setBg">
        <pc:chgData name="Vineeth Pydi" userId="S::vpydi@purdue.edu::c4ed5843-0e2e-4acb-b982-ef556f6b23fc" providerId="AD" clId="Web-{69F5E94E-1DCF-49A5-A364-E2B4086FF4EA}" dt="2023-11-05T19:16:16.549" v="8"/>
        <pc:sldMkLst>
          <pc:docMk/>
          <pc:sldMk cId="3597708130" sldId="483"/>
        </pc:sldMkLst>
        <pc:spChg chg="mod ord">
          <ac:chgData name="Vineeth Pydi" userId="S::vpydi@purdue.edu::c4ed5843-0e2e-4acb-b982-ef556f6b23fc" providerId="AD" clId="Web-{69F5E94E-1DCF-49A5-A364-E2B4086FF4EA}" dt="2023-11-05T19:16:16.549" v="8"/>
          <ac:spMkLst>
            <pc:docMk/>
            <pc:sldMk cId="3597708130" sldId="483"/>
            <ac:spMk id="6" creationId="{9725A4AD-0A50-EB6E-0C29-1BBB0F6FE620}"/>
          </ac:spMkLst>
        </pc:spChg>
        <pc:spChg chg="add del">
          <ac:chgData name="Vineeth Pydi" userId="S::vpydi@purdue.edu::c4ed5843-0e2e-4acb-b982-ef556f6b23fc" providerId="AD" clId="Web-{69F5E94E-1DCF-49A5-A364-E2B4086FF4EA}" dt="2023-11-05T19:16:16.549" v="8"/>
          <ac:spMkLst>
            <pc:docMk/>
            <pc:sldMk cId="3597708130" sldId="483"/>
            <ac:spMk id="11" creationId="{9B7AD9F6-8CE7-4299-8FC6-328F4DCD3FF9}"/>
          </ac:spMkLst>
        </pc:spChg>
        <pc:spChg chg="add del">
          <ac:chgData name="Vineeth Pydi" userId="S::vpydi@purdue.edu::c4ed5843-0e2e-4acb-b982-ef556f6b23fc" providerId="AD" clId="Web-{69F5E94E-1DCF-49A5-A364-E2B4086FF4EA}" dt="2023-11-05T19:16:16.549" v="8"/>
          <ac:spMkLst>
            <pc:docMk/>
            <pc:sldMk cId="3597708130" sldId="483"/>
            <ac:spMk id="13" creationId="{F49775AF-8896-43EE-92C6-83497D6DC56F}"/>
          </ac:spMkLst>
        </pc:spChg>
        <pc:spChg chg="add del">
          <ac:chgData name="Vineeth Pydi" userId="S::vpydi@purdue.edu::c4ed5843-0e2e-4acb-b982-ef556f6b23fc" providerId="AD" clId="Web-{69F5E94E-1DCF-49A5-A364-E2B4086FF4EA}" dt="2023-11-05T19:16:16.549" v="8"/>
          <ac:spMkLst>
            <pc:docMk/>
            <pc:sldMk cId="3597708130" sldId="483"/>
            <ac:spMk id="18" creationId="{657F69E0-C4B0-4BEC-A689-4F8D877F05D4}"/>
          </ac:spMkLst>
        </pc:spChg>
        <pc:spChg chg="add del">
          <ac:chgData name="Vineeth Pydi" userId="S::vpydi@purdue.edu::c4ed5843-0e2e-4acb-b982-ef556f6b23fc" providerId="AD" clId="Web-{69F5E94E-1DCF-49A5-A364-E2B4086FF4EA}" dt="2023-11-05T19:16:16.549" v="8"/>
          <ac:spMkLst>
            <pc:docMk/>
            <pc:sldMk cId="3597708130" sldId="483"/>
            <ac:spMk id="20" creationId="{9F6380B4-6A1C-481E-8408-B4E6C75B9B81}"/>
          </ac:spMkLst>
        </pc:spChg>
        <pc:picChg chg="add mod">
          <ac:chgData name="Vineeth Pydi" userId="S::vpydi@purdue.edu::c4ed5843-0e2e-4acb-b982-ef556f6b23fc" providerId="AD" clId="Web-{69F5E94E-1DCF-49A5-A364-E2B4086FF4EA}" dt="2023-11-05T19:16:16.549" v="8"/>
          <ac:picMkLst>
            <pc:docMk/>
            <pc:sldMk cId="3597708130" sldId="483"/>
            <ac:picMk id="2" creationId="{87D7948E-A77E-8D05-A892-0BAFA6DC398B}"/>
          </ac:picMkLst>
        </pc:picChg>
        <pc:picChg chg="add del">
          <ac:chgData name="Vineeth Pydi" userId="S::vpydi@purdue.edu::c4ed5843-0e2e-4acb-b982-ef556f6b23fc" providerId="AD" clId="Web-{69F5E94E-1DCF-49A5-A364-E2B4086FF4EA}" dt="2023-11-05T19:15:21.657" v="4"/>
          <ac:picMkLst>
            <pc:docMk/>
            <pc:sldMk cId="3597708130" sldId="483"/>
            <ac:picMk id="5" creationId="{30E32125-DED1-F55B-490B-DA6874F7CB3E}"/>
          </ac:picMkLst>
        </pc:picChg>
      </pc:sldChg>
    </pc:docChg>
  </pc:docChgLst>
  <pc:docChgLst>
    <pc:chgData name="Avishek Dasgupta" userId="e532add1f68b55bf" providerId="LiveId" clId="{E1C9BB65-5A8A-4786-8859-6CF4E495D580}"/>
    <pc:docChg chg="undo custSel addSld delSld modSld sldOrd">
      <pc:chgData name="Avishek Dasgupta" userId="e532add1f68b55bf" providerId="LiveId" clId="{E1C9BB65-5A8A-4786-8859-6CF4E495D580}" dt="2023-11-05T19:08:41.939" v="2606" actId="478"/>
      <pc:docMkLst>
        <pc:docMk/>
      </pc:docMkLst>
      <pc:sldChg chg="del">
        <pc:chgData name="Avishek Dasgupta" userId="e532add1f68b55bf" providerId="LiveId" clId="{E1C9BB65-5A8A-4786-8859-6CF4E495D580}" dt="2023-11-05T18:55:52.400" v="1831" actId="47"/>
        <pc:sldMkLst>
          <pc:docMk/>
          <pc:sldMk cId="527222311" sldId="422"/>
        </pc:sldMkLst>
      </pc:sldChg>
      <pc:sldChg chg="del">
        <pc:chgData name="Avishek Dasgupta" userId="e532add1f68b55bf" providerId="LiveId" clId="{E1C9BB65-5A8A-4786-8859-6CF4E495D580}" dt="2023-11-05T15:25:53.208" v="259" actId="47"/>
        <pc:sldMkLst>
          <pc:docMk/>
          <pc:sldMk cId="2930121245" sldId="426"/>
        </pc:sldMkLst>
      </pc:sldChg>
      <pc:sldChg chg="addSp delSp modSp mod">
        <pc:chgData name="Avishek Dasgupta" userId="e532add1f68b55bf" providerId="LiveId" clId="{E1C9BB65-5A8A-4786-8859-6CF4E495D580}" dt="2023-11-05T19:05:53.970" v="2490" actId="14100"/>
        <pc:sldMkLst>
          <pc:docMk/>
          <pc:sldMk cId="4157743147" sldId="428"/>
        </pc:sldMkLst>
        <pc:spChg chg="del">
          <ac:chgData name="Avishek Dasgupta" userId="e532add1f68b55bf" providerId="LiveId" clId="{E1C9BB65-5A8A-4786-8859-6CF4E495D580}" dt="2023-11-05T18:59:01.849" v="1855" actId="478"/>
          <ac:spMkLst>
            <pc:docMk/>
            <pc:sldMk cId="4157743147" sldId="428"/>
            <ac:spMk id="3" creationId="{2E9A7C0B-FF41-6E4E-2B57-8CEF2966BB64}"/>
          </ac:spMkLst>
        </pc:spChg>
        <pc:spChg chg="add mod">
          <ac:chgData name="Avishek Dasgupta" userId="e532add1f68b55bf" providerId="LiveId" clId="{E1C9BB65-5A8A-4786-8859-6CF4E495D580}" dt="2023-11-05T19:01:35.305" v="2237" actId="6549"/>
          <ac:spMkLst>
            <pc:docMk/>
            <pc:sldMk cId="4157743147" sldId="428"/>
            <ac:spMk id="4" creationId="{5FEFD489-B2C9-09B0-CFB7-551D8E349CD9}"/>
          </ac:spMkLst>
        </pc:spChg>
        <pc:spChg chg="del">
          <ac:chgData name="Avishek Dasgupta" userId="e532add1f68b55bf" providerId="LiveId" clId="{E1C9BB65-5A8A-4786-8859-6CF4E495D580}" dt="2023-11-05T18:59:05.087" v="1856" actId="478"/>
          <ac:spMkLst>
            <pc:docMk/>
            <pc:sldMk cId="4157743147" sldId="428"/>
            <ac:spMk id="7" creationId="{30ECA669-6850-57CC-FD7F-391192E81D7E}"/>
          </ac:spMkLst>
        </pc:spChg>
        <pc:spChg chg="del">
          <ac:chgData name="Avishek Dasgupta" userId="e532add1f68b55bf" providerId="LiveId" clId="{E1C9BB65-5A8A-4786-8859-6CF4E495D580}" dt="2023-11-05T18:59:01.849" v="1855" actId="478"/>
          <ac:spMkLst>
            <pc:docMk/>
            <pc:sldMk cId="4157743147" sldId="428"/>
            <ac:spMk id="9" creationId="{BE91AF2C-D353-49C7-99FF-80E2F7D8A7B9}"/>
          </ac:spMkLst>
        </pc:spChg>
        <pc:spChg chg="mod">
          <ac:chgData name="Avishek Dasgupta" userId="e532add1f68b55bf" providerId="LiveId" clId="{E1C9BB65-5A8A-4786-8859-6CF4E495D580}" dt="2023-11-05T19:05:36.736" v="2485" actId="1076"/>
          <ac:spMkLst>
            <pc:docMk/>
            <pc:sldMk cId="4157743147" sldId="428"/>
            <ac:spMk id="12" creationId="{A77C0D32-C037-0B2A-B28E-6F23703B5F13}"/>
          </ac:spMkLst>
        </pc:spChg>
        <pc:spChg chg="mod">
          <ac:chgData name="Avishek Dasgupta" userId="e532add1f68b55bf" providerId="LiveId" clId="{E1C9BB65-5A8A-4786-8859-6CF4E495D580}" dt="2023-11-05T19:05:42.194" v="2487" actId="1076"/>
          <ac:spMkLst>
            <pc:docMk/>
            <pc:sldMk cId="4157743147" sldId="428"/>
            <ac:spMk id="13" creationId="{D6EC89CB-08F7-5318-4193-47BC45BB1DC5}"/>
          </ac:spMkLst>
        </pc:spChg>
        <pc:spChg chg="mod">
          <ac:chgData name="Avishek Dasgupta" userId="e532add1f68b55bf" providerId="LiveId" clId="{E1C9BB65-5A8A-4786-8859-6CF4E495D580}" dt="2023-11-05T19:05:53.970" v="2490" actId="14100"/>
          <ac:spMkLst>
            <pc:docMk/>
            <pc:sldMk cId="4157743147" sldId="428"/>
            <ac:spMk id="15" creationId="{114F3D46-E674-5088-29BE-4B233039F2B2}"/>
          </ac:spMkLst>
        </pc:spChg>
        <pc:spChg chg="del">
          <ac:chgData name="Avishek Dasgupta" userId="e532add1f68b55bf" providerId="LiveId" clId="{E1C9BB65-5A8A-4786-8859-6CF4E495D580}" dt="2023-11-05T18:59:01.849" v="1855" actId="478"/>
          <ac:spMkLst>
            <pc:docMk/>
            <pc:sldMk cId="4157743147" sldId="428"/>
            <ac:spMk id="17" creationId="{A7605F31-3B14-2539-B8F2-94FE3558782A}"/>
          </ac:spMkLst>
        </pc:spChg>
        <pc:spChg chg="del">
          <ac:chgData name="Avishek Dasgupta" userId="e532add1f68b55bf" providerId="LiveId" clId="{E1C9BB65-5A8A-4786-8859-6CF4E495D580}" dt="2023-11-05T15:16:39.447" v="187" actId="478"/>
          <ac:spMkLst>
            <pc:docMk/>
            <pc:sldMk cId="4157743147" sldId="428"/>
            <ac:spMk id="23" creationId="{D3C5AA4D-4BB1-451D-9EF1-0AAD20275A6A}"/>
          </ac:spMkLst>
        </pc:spChg>
        <pc:spChg chg="del">
          <ac:chgData name="Avishek Dasgupta" userId="e532add1f68b55bf" providerId="LiveId" clId="{E1C9BB65-5A8A-4786-8859-6CF4E495D580}" dt="2023-11-05T15:16:39.447" v="187" actId="478"/>
          <ac:spMkLst>
            <pc:docMk/>
            <pc:sldMk cId="4157743147" sldId="428"/>
            <ac:spMk id="24" creationId="{BB50395E-EC01-45AA-A03A-A6DDC7CD4FF4}"/>
          </ac:spMkLst>
        </pc:spChg>
        <pc:spChg chg="del">
          <ac:chgData name="Avishek Dasgupta" userId="e532add1f68b55bf" providerId="LiveId" clId="{E1C9BB65-5A8A-4786-8859-6CF4E495D580}" dt="2023-11-05T15:16:39.447" v="187" actId="478"/>
          <ac:spMkLst>
            <pc:docMk/>
            <pc:sldMk cId="4157743147" sldId="428"/>
            <ac:spMk id="25" creationId="{DE7252D1-18A0-421B-8052-9841A8B6857D}"/>
          </ac:spMkLst>
        </pc:spChg>
        <pc:spChg chg="del">
          <ac:chgData name="Avishek Dasgupta" userId="e532add1f68b55bf" providerId="LiveId" clId="{E1C9BB65-5A8A-4786-8859-6CF4E495D580}" dt="2023-11-05T15:16:39.447" v="187" actId="478"/>
          <ac:spMkLst>
            <pc:docMk/>
            <pc:sldMk cId="4157743147" sldId="428"/>
            <ac:spMk id="27" creationId="{FD2F24EA-E548-4B49-9C04-1FC178A98D08}"/>
          </ac:spMkLst>
        </pc:spChg>
        <pc:spChg chg="del">
          <ac:chgData name="Avishek Dasgupta" userId="e532add1f68b55bf" providerId="LiveId" clId="{E1C9BB65-5A8A-4786-8859-6CF4E495D580}" dt="2023-11-05T15:16:39.447" v="187" actId="478"/>
          <ac:spMkLst>
            <pc:docMk/>
            <pc:sldMk cId="4157743147" sldId="428"/>
            <ac:spMk id="30" creationId="{243FBEA7-8137-4369-AAB5-407304474A44}"/>
          </ac:spMkLst>
        </pc:spChg>
        <pc:spChg chg="mod">
          <ac:chgData name="Avishek Dasgupta" userId="e532add1f68b55bf" providerId="LiveId" clId="{E1C9BB65-5A8A-4786-8859-6CF4E495D580}" dt="2023-11-05T15:16:52.896" v="200" actId="403"/>
          <ac:spMkLst>
            <pc:docMk/>
            <pc:sldMk cId="4157743147" sldId="428"/>
            <ac:spMk id="45" creationId="{64854328-34A6-9047-BCDD-7D5AE206E010}"/>
          </ac:spMkLst>
        </pc:spChg>
        <pc:spChg chg="del">
          <ac:chgData name="Avishek Dasgupta" userId="e532add1f68b55bf" providerId="LiveId" clId="{E1C9BB65-5A8A-4786-8859-6CF4E495D580}" dt="2023-11-05T15:16:57.695" v="201" actId="478"/>
          <ac:spMkLst>
            <pc:docMk/>
            <pc:sldMk cId="4157743147" sldId="428"/>
            <ac:spMk id="46" creationId="{216DA7D6-37DD-974F-B8D8-69C9104CA4F6}"/>
          </ac:spMkLst>
        </pc:spChg>
        <pc:spChg chg="del">
          <ac:chgData name="Avishek Dasgupta" userId="e532add1f68b55bf" providerId="LiveId" clId="{E1C9BB65-5A8A-4786-8859-6CF4E495D580}" dt="2023-11-05T18:59:01.849" v="1855" actId="478"/>
          <ac:spMkLst>
            <pc:docMk/>
            <pc:sldMk cId="4157743147" sldId="428"/>
            <ac:spMk id="74" creationId="{CAA492F6-B07A-407E-B672-BDFD9515E109}"/>
          </ac:spMkLst>
        </pc:spChg>
        <pc:spChg chg="del">
          <ac:chgData name="Avishek Dasgupta" userId="e532add1f68b55bf" providerId="LiveId" clId="{E1C9BB65-5A8A-4786-8859-6CF4E495D580}" dt="2023-11-05T18:59:01.849" v="1855" actId="478"/>
          <ac:spMkLst>
            <pc:docMk/>
            <pc:sldMk cId="4157743147" sldId="428"/>
            <ac:spMk id="75" creationId="{A63F66B6-391F-427A-B8FC-F720258445D7}"/>
          </ac:spMkLst>
        </pc:spChg>
        <pc:spChg chg="del">
          <ac:chgData name="Avishek Dasgupta" userId="e532add1f68b55bf" providerId="LiveId" clId="{E1C9BB65-5A8A-4786-8859-6CF4E495D580}" dt="2023-11-05T18:59:01.849" v="1855" actId="478"/>
          <ac:spMkLst>
            <pc:docMk/>
            <pc:sldMk cId="4157743147" sldId="428"/>
            <ac:spMk id="76" creationId="{238DC043-5CA4-4245-8777-B21DA39314B0}"/>
          </ac:spMkLst>
        </pc:spChg>
        <pc:spChg chg="del">
          <ac:chgData name="Avishek Dasgupta" userId="e532add1f68b55bf" providerId="LiveId" clId="{E1C9BB65-5A8A-4786-8859-6CF4E495D580}" dt="2023-11-05T18:59:01.849" v="1855" actId="478"/>
          <ac:spMkLst>
            <pc:docMk/>
            <pc:sldMk cId="4157743147" sldId="428"/>
            <ac:spMk id="77" creationId="{A99C55E2-31AE-4DB0-8910-83C8C441076D}"/>
          </ac:spMkLst>
        </pc:spChg>
        <pc:spChg chg="del">
          <ac:chgData name="Avishek Dasgupta" userId="e532add1f68b55bf" providerId="LiveId" clId="{E1C9BB65-5A8A-4786-8859-6CF4E495D580}" dt="2023-11-05T18:59:01.849" v="1855" actId="478"/>
          <ac:spMkLst>
            <pc:docMk/>
            <pc:sldMk cId="4157743147" sldId="428"/>
            <ac:spMk id="78" creationId="{8EC59667-DA69-4268-8779-0A060EABEF5C}"/>
          </ac:spMkLst>
        </pc:spChg>
        <pc:spChg chg="del">
          <ac:chgData name="Avishek Dasgupta" userId="e532add1f68b55bf" providerId="LiveId" clId="{E1C9BB65-5A8A-4786-8859-6CF4E495D580}" dt="2023-11-05T18:57:07.493" v="1854" actId="478"/>
          <ac:spMkLst>
            <pc:docMk/>
            <pc:sldMk cId="4157743147" sldId="428"/>
            <ac:spMk id="79" creationId="{12D5EDF9-5B5A-442C-BA9B-34A8FF77D4D3}"/>
          </ac:spMkLst>
        </pc:spChg>
        <pc:spChg chg="del">
          <ac:chgData name="Avishek Dasgupta" userId="e532add1f68b55bf" providerId="LiveId" clId="{E1C9BB65-5A8A-4786-8859-6CF4E495D580}" dt="2023-11-05T18:59:01.849" v="1855" actId="478"/>
          <ac:spMkLst>
            <pc:docMk/>
            <pc:sldMk cId="4157743147" sldId="428"/>
            <ac:spMk id="81" creationId="{6D77B9F5-5D4F-4D6B-B3EC-ADE77BA68EFF}"/>
          </ac:spMkLst>
        </pc:spChg>
        <pc:spChg chg="del">
          <ac:chgData name="Avishek Dasgupta" userId="e532add1f68b55bf" providerId="LiveId" clId="{E1C9BB65-5A8A-4786-8859-6CF4E495D580}" dt="2023-11-05T18:59:01.849" v="1855" actId="478"/>
          <ac:spMkLst>
            <pc:docMk/>
            <pc:sldMk cId="4157743147" sldId="428"/>
            <ac:spMk id="83" creationId="{455184A9-63D5-4198-B7CC-15FA02754B20}"/>
          </ac:spMkLst>
        </pc:spChg>
        <pc:spChg chg="del">
          <ac:chgData name="Avishek Dasgupta" userId="e532add1f68b55bf" providerId="LiveId" clId="{E1C9BB65-5A8A-4786-8859-6CF4E495D580}" dt="2023-11-05T18:59:01.849" v="1855" actId="478"/>
          <ac:spMkLst>
            <pc:docMk/>
            <pc:sldMk cId="4157743147" sldId="428"/>
            <ac:spMk id="84" creationId="{4BBF2ADD-DC81-4825-84FD-9486F4A28AC5}"/>
          </ac:spMkLst>
        </pc:spChg>
        <pc:spChg chg="del">
          <ac:chgData name="Avishek Dasgupta" userId="e532add1f68b55bf" providerId="LiveId" clId="{E1C9BB65-5A8A-4786-8859-6CF4E495D580}" dt="2023-11-05T18:59:01.849" v="1855" actId="478"/>
          <ac:spMkLst>
            <pc:docMk/>
            <pc:sldMk cId="4157743147" sldId="428"/>
            <ac:spMk id="85" creationId="{D4FA7BFC-C938-49B8-A520-7678280BAC78}"/>
          </ac:spMkLst>
        </pc:spChg>
        <pc:spChg chg="mod">
          <ac:chgData name="Avishek Dasgupta" userId="e532add1f68b55bf" providerId="LiveId" clId="{E1C9BB65-5A8A-4786-8859-6CF4E495D580}" dt="2023-11-05T19:01:47.042" v="2256" actId="14100"/>
          <ac:spMkLst>
            <pc:docMk/>
            <pc:sldMk cId="4157743147" sldId="428"/>
            <ac:spMk id="110" creationId="{2DBFEB36-2431-4BFE-996E-41DB6D46FF2D}"/>
          </ac:spMkLst>
        </pc:spChg>
        <pc:spChg chg="del">
          <ac:chgData name="Avishek Dasgupta" userId="e532add1f68b55bf" providerId="LiveId" clId="{E1C9BB65-5A8A-4786-8859-6CF4E495D580}" dt="2023-11-05T18:59:01.849" v="1855" actId="478"/>
          <ac:spMkLst>
            <pc:docMk/>
            <pc:sldMk cId="4157743147" sldId="428"/>
            <ac:spMk id="171" creationId="{793CE98F-7497-2349-BF2B-96E15961F0D7}"/>
          </ac:spMkLst>
        </pc:spChg>
        <pc:grpChg chg="del">
          <ac:chgData name="Avishek Dasgupta" userId="e532add1f68b55bf" providerId="LiveId" clId="{E1C9BB65-5A8A-4786-8859-6CF4E495D580}" dt="2023-11-05T18:59:01.849" v="1855" actId="478"/>
          <ac:grpSpMkLst>
            <pc:docMk/>
            <pc:sldMk cId="4157743147" sldId="428"/>
            <ac:grpSpMk id="127" creationId="{56D551FA-5749-5A4D-A5FA-778EA298EB74}"/>
          </ac:grpSpMkLst>
        </pc:grpChg>
        <pc:picChg chg="del">
          <ac:chgData name="Avishek Dasgupta" userId="e532add1f68b55bf" providerId="LiveId" clId="{E1C9BB65-5A8A-4786-8859-6CF4E495D580}" dt="2023-11-05T18:59:01.849" v="1855" actId="478"/>
          <ac:picMkLst>
            <pc:docMk/>
            <pc:sldMk cId="4157743147" sldId="428"/>
            <ac:picMk id="10" creationId="{16E035DB-7590-0D80-392C-18CAB1201EFE}"/>
          </ac:picMkLst>
        </pc:picChg>
        <pc:picChg chg="del">
          <ac:chgData name="Avishek Dasgupta" userId="e532add1f68b55bf" providerId="LiveId" clId="{E1C9BB65-5A8A-4786-8859-6CF4E495D580}" dt="2023-11-05T19:03:57.933" v="2465" actId="478"/>
          <ac:picMkLst>
            <pc:docMk/>
            <pc:sldMk cId="4157743147" sldId="428"/>
            <ac:picMk id="11" creationId="{3FF4CB39-770B-A55D-CD45-1667A663759C}"/>
          </ac:picMkLst>
        </pc:picChg>
        <pc:picChg chg="del mod">
          <ac:chgData name="Avishek Dasgupta" userId="e532add1f68b55bf" providerId="LiveId" clId="{E1C9BB65-5A8A-4786-8859-6CF4E495D580}" dt="2023-11-05T19:04:31.300" v="2469" actId="478"/>
          <ac:picMkLst>
            <pc:docMk/>
            <pc:sldMk cId="4157743147" sldId="428"/>
            <ac:picMk id="14" creationId="{0839C75E-1B01-0CB4-F5B0-6E2BB3A392E1}"/>
          </ac:picMkLst>
        </pc:picChg>
        <pc:picChg chg="del">
          <ac:chgData name="Avishek Dasgupta" userId="e532add1f68b55bf" providerId="LiveId" clId="{E1C9BB65-5A8A-4786-8859-6CF4E495D580}" dt="2023-11-05T19:05:18.113" v="2478" actId="478"/>
          <ac:picMkLst>
            <pc:docMk/>
            <pc:sldMk cId="4157743147" sldId="428"/>
            <ac:picMk id="16" creationId="{646F954E-19E4-BAA2-FD2E-435616A11427}"/>
          </ac:picMkLst>
        </pc:picChg>
        <pc:picChg chg="del">
          <ac:chgData name="Avishek Dasgupta" userId="e532add1f68b55bf" providerId="LiveId" clId="{E1C9BB65-5A8A-4786-8859-6CF4E495D580}" dt="2023-11-05T18:59:01.849" v="1855" actId="478"/>
          <ac:picMkLst>
            <pc:docMk/>
            <pc:sldMk cId="4157743147" sldId="428"/>
            <ac:picMk id="2050" creationId="{2B6AAEF4-D962-4987-A9AE-09FE51157769}"/>
          </ac:picMkLst>
        </pc:picChg>
        <pc:picChg chg="del">
          <ac:chgData name="Avishek Dasgupta" userId="e532add1f68b55bf" providerId="LiveId" clId="{E1C9BB65-5A8A-4786-8859-6CF4E495D580}" dt="2023-11-05T18:59:01.849" v="1855" actId="478"/>
          <ac:picMkLst>
            <pc:docMk/>
            <pc:sldMk cId="4157743147" sldId="428"/>
            <ac:picMk id="7170" creationId="{87E37F48-45A0-609D-C168-CFE6F6BA58CE}"/>
          </ac:picMkLst>
        </pc:picChg>
        <pc:picChg chg="del">
          <ac:chgData name="Avishek Dasgupta" userId="e532add1f68b55bf" providerId="LiveId" clId="{E1C9BB65-5A8A-4786-8859-6CF4E495D580}" dt="2023-11-05T18:59:01.849" v="1855" actId="478"/>
          <ac:picMkLst>
            <pc:docMk/>
            <pc:sldMk cId="4157743147" sldId="428"/>
            <ac:picMk id="7174" creationId="{85115ED8-1A3E-276D-11E7-4040AE0ECE87}"/>
          </ac:picMkLst>
        </pc:picChg>
        <pc:picChg chg="del">
          <ac:chgData name="Avishek Dasgupta" userId="e532add1f68b55bf" providerId="LiveId" clId="{E1C9BB65-5A8A-4786-8859-6CF4E495D580}" dt="2023-11-05T18:59:01.849" v="1855" actId="478"/>
          <ac:picMkLst>
            <pc:docMk/>
            <pc:sldMk cId="4157743147" sldId="428"/>
            <ac:picMk id="7190" creationId="{F916A9AB-2FED-926C-9565-98686987EE46}"/>
          </ac:picMkLst>
        </pc:picChg>
        <pc:picChg chg="del">
          <ac:chgData name="Avishek Dasgupta" userId="e532add1f68b55bf" providerId="LiveId" clId="{E1C9BB65-5A8A-4786-8859-6CF4E495D580}" dt="2023-11-05T18:59:01.849" v="1855" actId="478"/>
          <ac:picMkLst>
            <pc:docMk/>
            <pc:sldMk cId="4157743147" sldId="428"/>
            <ac:picMk id="7194" creationId="{9886E390-3587-01FB-DE84-77C2630974A4}"/>
          </ac:picMkLst>
        </pc:picChg>
        <pc:picChg chg="del">
          <ac:chgData name="Avishek Dasgupta" userId="e532add1f68b55bf" providerId="LiveId" clId="{E1C9BB65-5A8A-4786-8859-6CF4E495D580}" dt="2023-11-05T18:59:01.849" v="1855" actId="478"/>
          <ac:picMkLst>
            <pc:docMk/>
            <pc:sldMk cId="4157743147" sldId="428"/>
            <ac:picMk id="7196" creationId="{CE9DE720-D520-1B4C-B505-1807F3265129}"/>
          </ac:picMkLst>
        </pc:picChg>
        <pc:picChg chg="add mod">
          <ac:chgData name="Avishek Dasgupta" userId="e532add1f68b55bf" providerId="LiveId" clId="{E1C9BB65-5A8A-4786-8859-6CF4E495D580}" dt="2023-11-05T19:04:05.338" v="2468" actId="14100"/>
          <ac:picMkLst>
            <pc:docMk/>
            <pc:sldMk cId="4157743147" sldId="428"/>
            <ac:picMk id="15362" creationId="{C22F2C34-22D8-C8F6-B522-890EEFFE355A}"/>
          </ac:picMkLst>
        </pc:picChg>
        <pc:picChg chg="add mod">
          <ac:chgData name="Avishek Dasgupta" userId="e532add1f68b55bf" providerId="LiveId" clId="{E1C9BB65-5A8A-4786-8859-6CF4E495D580}" dt="2023-11-05T19:05:38.938" v="2486" actId="1076"/>
          <ac:picMkLst>
            <pc:docMk/>
            <pc:sldMk cId="4157743147" sldId="428"/>
            <ac:picMk id="15364" creationId="{B07BCADE-C100-8BFB-3E9C-6F53A68E021D}"/>
          </ac:picMkLst>
        </pc:picChg>
        <pc:picChg chg="add mod">
          <ac:chgData name="Avishek Dasgupta" userId="e532add1f68b55bf" providerId="LiveId" clId="{E1C9BB65-5A8A-4786-8859-6CF4E495D580}" dt="2023-11-05T19:05:46.220" v="2489" actId="1076"/>
          <ac:picMkLst>
            <pc:docMk/>
            <pc:sldMk cId="4157743147" sldId="428"/>
            <ac:picMk id="15366" creationId="{63BA2AB2-C633-52DE-AE60-9A688AAC5635}"/>
          </ac:picMkLst>
        </pc:picChg>
        <pc:cxnChg chg="del">
          <ac:chgData name="Avishek Dasgupta" userId="e532add1f68b55bf" providerId="LiveId" clId="{E1C9BB65-5A8A-4786-8859-6CF4E495D580}" dt="2023-11-05T18:59:01.849" v="1855" actId="478"/>
          <ac:cxnSpMkLst>
            <pc:docMk/>
            <pc:sldMk cId="4157743147" sldId="428"/>
            <ac:cxnSpMk id="8" creationId="{01CFA184-3DD6-4A7F-B02E-64A91396E493}"/>
          </ac:cxnSpMkLst>
        </pc:cxnChg>
      </pc:sldChg>
      <pc:sldChg chg="addSp delSp modSp mod">
        <pc:chgData name="Avishek Dasgupta" userId="e532add1f68b55bf" providerId="LiveId" clId="{E1C9BB65-5A8A-4786-8859-6CF4E495D580}" dt="2023-11-05T15:33:01.673" v="433" actId="20577"/>
        <pc:sldMkLst>
          <pc:docMk/>
          <pc:sldMk cId="3595111483" sldId="437"/>
        </pc:sldMkLst>
        <pc:spChg chg="del mod">
          <ac:chgData name="Avishek Dasgupta" userId="e532add1f68b55bf" providerId="LiveId" clId="{E1C9BB65-5A8A-4786-8859-6CF4E495D580}" dt="2023-11-05T15:20:34.575" v="229" actId="478"/>
          <ac:spMkLst>
            <pc:docMk/>
            <pc:sldMk cId="3595111483" sldId="437"/>
            <ac:spMk id="2" creationId="{8D7ED839-BCFB-16DC-B95E-A8FD7B132C91}"/>
          </ac:spMkLst>
        </pc:spChg>
        <pc:spChg chg="add mod">
          <ac:chgData name="Avishek Dasgupta" userId="e532add1f68b55bf" providerId="LiveId" clId="{E1C9BB65-5A8A-4786-8859-6CF4E495D580}" dt="2023-11-05T15:22:56.442" v="254" actId="1076"/>
          <ac:spMkLst>
            <pc:docMk/>
            <pc:sldMk cId="3595111483" sldId="437"/>
            <ac:spMk id="6" creationId="{E77EAA17-0EBB-3066-7988-D35FC2374726}"/>
          </ac:spMkLst>
        </pc:spChg>
        <pc:spChg chg="add del mod">
          <ac:chgData name="Avishek Dasgupta" userId="e532add1f68b55bf" providerId="LiveId" clId="{E1C9BB65-5A8A-4786-8859-6CF4E495D580}" dt="2023-11-05T15:19:33.078" v="220"/>
          <ac:spMkLst>
            <pc:docMk/>
            <pc:sldMk cId="3595111483" sldId="437"/>
            <ac:spMk id="7" creationId="{D8DE88B8-52C7-0433-C6EF-B74BD56EA624}"/>
          </ac:spMkLst>
        </pc:spChg>
        <pc:spChg chg="add mod">
          <ac:chgData name="Avishek Dasgupta" userId="e532add1f68b55bf" providerId="LiveId" clId="{E1C9BB65-5A8A-4786-8859-6CF4E495D580}" dt="2023-11-05T15:19:49.952" v="222" actId="1076"/>
          <ac:spMkLst>
            <pc:docMk/>
            <pc:sldMk cId="3595111483" sldId="437"/>
            <ac:spMk id="8" creationId="{14B686B2-9179-8A4B-3E2A-403275637503}"/>
          </ac:spMkLst>
        </pc:spChg>
        <pc:spChg chg="add mod">
          <ac:chgData name="Avishek Dasgupta" userId="e532add1f68b55bf" providerId="LiveId" clId="{E1C9BB65-5A8A-4786-8859-6CF4E495D580}" dt="2023-11-05T15:23:03.596" v="256" actId="403"/>
          <ac:spMkLst>
            <pc:docMk/>
            <pc:sldMk cId="3595111483" sldId="437"/>
            <ac:spMk id="9" creationId="{122BCD22-3C40-2B45-BC49-BCA567FEF06B}"/>
          </ac:spMkLst>
        </pc:spChg>
        <pc:spChg chg="add del mod">
          <ac:chgData name="Avishek Dasgupta" userId="e532add1f68b55bf" providerId="LiveId" clId="{E1C9BB65-5A8A-4786-8859-6CF4E495D580}" dt="2023-11-05T15:21:38.246" v="233" actId="478"/>
          <ac:spMkLst>
            <pc:docMk/>
            <pc:sldMk cId="3595111483" sldId="437"/>
            <ac:spMk id="11" creationId="{0C05B034-4266-4405-9D2F-2E30726B7567}"/>
          </ac:spMkLst>
        </pc:spChg>
        <pc:spChg chg="add del mod">
          <ac:chgData name="Avishek Dasgupta" userId="e532add1f68b55bf" providerId="LiveId" clId="{E1C9BB65-5A8A-4786-8859-6CF4E495D580}" dt="2023-11-05T15:19:56.561" v="224" actId="478"/>
          <ac:spMkLst>
            <pc:docMk/>
            <pc:sldMk cId="3595111483" sldId="437"/>
            <ac:spMk id="12" creationId="{13283752-6E89-F69A-D71D-40D0A066D2CB}"/>
          </ac:spMkLst>
        </pc:spChg>
        <pc:spChg chg="add del mod">
          <ac:chgData name="Avishek Dasgupta" userId="e532add1f68b55bf" providerId="LiveId" clId="{E1C9BB65-5A8A-4786-8859-6CF4E495D580}" dt="2023-11-05T15:19:59.538" v="225" actId="478"/>
          <ac:spMkLst>
            <pc:docMk/>
            <pc:sldMk cId="3595111483" sldId="437"/>
            <ac:spMk id="14" creationId="{9DE3E979-6CCF-C04F-53C1-749A7FFDCB8F}"/>
          </ac:spMkLst>
        </pc:spChg>
        <pc:spChg chg="add del mod">
          <ac:chgData name="Avishek Dasgupta" userId="e532add1f68b55bf" providerId="LiveId" clId="{E1C9BB65-5A8A-4786-8859-6CF4E495D580}" dt="2023-11-05T15:26:13.188" v="261"/>
          <ac:spMkLst>
            <pc:docMk/>
            <pc:sldMk cId="3595111483" sldId="437"/>
            <ac:spMk id="16" creationId="{E737BC4B-48FA-4E2C-E664-1248E6FC3BE5}"/>
          </ac:spMkLst>
        </pc:spChg>
        <pc:spChg chg="add mod">
          <ac:chgData name="Avishek Dasgupta" userId="e532add1f68b55bf" providerId="LiveId" clId="{E1C9BB65-5A8A-4786-8859-6CF4E495D580}" dt="2023-11-05T15:28:27.460" v="307" actId="14100"/>
          <ac:spMkLst>
            <pc:docMk/>
            <pc:sldMk cId="3595111483" sldId="437"/>
            <ac:spMk id="17" creationId="{E2D8B348-7DCE-D280-8825-C47CD9CD39CA}"/>
          </ac:spMkLst>
        </pc:spChg>
        <pc:spChg chg="add mod">
          <ac:chgData name="Avishek Dasgupta" userId="e532add1f68b55bf" providerId="LiveId" clId="{E1C9BB65-5A8A-4786-8859-6CF4E495D580}" dt="2023-11-05T15:30:34.980" v="396" actId="404"/>
          <ac:spMkLst>
            <pc:docMk/>
            <pc:sldMk cId="3595111483" sldId="437"/>
            <ac:spMk id="18" creationId="{63E7065D-D84C-4ED6-12FA-9FBB92831439}"/>
          </ac:spMkLst>
        </pc:spChg>
        <pc:spChg chg="add del mod">
          <ac:chgData name="Avishek Dasgupta" userId="e532add1f68b55bf" providerId="LiveId" clId="{E1C9BB65-5A8A-4786-8859-6CF4E495D580}" dt="2023-11-05T15:26:46.847" v="269" actId="478"/>
          <ac:spMkLst>
            <pc:docMk/>
            <pc:sldMk cId="3595111483" sldId="437"/>
            <ac:spMk id="20" creationId="{ECD5A092-5D88-7C84-FBE3-675699E69BC8}"/>
          </ac:spMkLst>
        </pc:spChg>
        <pc:spChg chg="add del mod">
          <ac:chgData name="Avishek Dasgupta" userId="e532add1f68b55bf" providerId="LiveId" clId="{E1C9BB65-5A8A-4786-8859-6CF4E495D580}" dt="2023-11-05T15:26:34.848" v="265" actId="478"/>
          <ac:spMkLst>
            <pc:docMk/>
            <pc:sldMk cId="3595111483" sldId="437"/>
            <ac:spMk id="21" creationId="{9175541E-C4D5-F825-CBA2-E93277493ABE}"/>
          </ac:spMkLst>
        </pc:spChg>
        <pc:spChg chg="del">
          <ac:chgData name="Avishek Dasgupta" userId="e532add1f68b55bf" providerId="LiveId" clId="{E1C9BB65-5A8A-4786-8859-6CF4E495D580}" dt="2023-11-05T15:18:17.900" v="202" actId="478"/>
          <ac:spMkLst>
            <pc:docMk/>
            <pc:sldMk cId="3595111483" sldId="437"/>
            <ac:spMk id="23" creationId="{D3C5AA4D-4BB1-451D-9EF1-0AAD20275A6A}"/>
          </ac:spMkLst>
        </pc:spChg>
        <pc:spChg chg="del">
          <ac:chgData name="Avishek Dasgupta" userId="e532add1f68b55bf" providerId="LiveId" clId="{E1C9BB65-5A8A-4786-8859-6CF4E495D580}" dt="2023-11-05T15:18:17.900" v="202" actId="478"/>
          <ac:spMkLst>
            <pc:docMk/>
            <pc:sldMk cId="3595111483" sldId="437"/>
            <ac:spMk id="24" creationId="{BB50395E-EC01-45AA-A03A-A6DDC7CD4FF4}"/>
          </ac:spMkLst>
        </pc:spChg>
        <pc:spChg chg="del">
          <ac:chgData name="Avishek Dasgupta" userId="e532add1f68b55bf" providerId="LiveId" clId="{E1C9BB65-5A8A-4786-8859-6CF4E495D580}" dt="2023-11-05T15:18:17.900" v="202" actId="478"/>
          <ac:spMkLst>
            <pc:docMk/>
            <pc:sldMk cId="3595111483" sldId="437"/>
            <ac:spMk id="25" creationId="{DE7252D1-18A0-421B-8052-9841A8B6857D}"/>
          </ac:spMkLst>
        </pc:spChg>
        <pc:spChg chg="del">
          <ac:chgData name="Avishek Dasgupta" userId="e532add1f68b55bf" providerId="LiveId" clId="{E1C9BB65-5A8A-4786-8859-6CF4E495D580}" dt="2023-11-05T15:18:17.900" v="202" actId="478"/>
          <ac:spMkLst>
            <pc:docMk/>
            <pc:sldMk cId="3595111483" sldId="437"/>
            <ac:spMk id="27" creationId="{FD2F24EA-E548-4B49-9C04-1FC178A98D08}"/>
          </ac:spMkLst>
        </pc:spChg>
        <pc:spChg chg="add del mod">
          <ac:chgData name="Avishek Dasgupta" userId="e532add1f68b55bf" providerId="LiveId" clId="{E1C9BB65-5A8A-4786-8859-6CF4E495D580}" dt="2023-11-05T15:26:42.423" v="268" actId="478"/>
          <ac:spMkLst>
            <pc:docMk/>
            <pc:sldMk cId="3595111483" sldId="437"/>
            <ac:spMk id="28" creationId="{0BB49822-E1E7-5CA8-C2FC-77DBB043FDB0}"/>
          </ac:spMkLst>
        </pc:spChg>
        <pc:spChg chg="del">
          <ac:chgData name="Avishek Dasgupta" userId="e532add1f68b55bf" providerId="LiveId" clId="{E1C9BB65-5A8A-4786-8859-6CF4E495D580}" dt="2023-11-05T15:18:17.900" v="202" actId="478"/>
          <ac:spMkLst>
            <pc:docMk/>
            <pc:sldMk cId="3595111483" sldId="437"/>
            <ac:spMk id="30" creationId="{243FBEA7-8137-4369-AAB5-407304474A44}"/>
          </ac:spMkLst>
        </pc:spChg>
        <pc:spChg chg="add mod">
          <ac:chgData name="Avishek Dasgupta" userId="e532add1f68b55bf" providerId="LiveId" clId="{E1C9BB65-5A8A-4786-8859-6CF4E495D580}" dt="2023-11-05T15:28:30.344" v="308" actId="14100"/>
          <ac:spMkLst>
            <pc:docMk/>
            <pc:sldMk cId="3595111483" sldId="437"/>
            <ac:spMk id="31" creationId="{8C72C9F2-1A0B-C094-0CAD-138D5C5CA429}"/>
          </ac:spMkLst>
        </pc:spChg>
        <pc:spChg chg="add mod">
          <ac:chgData name="Avishek Dasgupta" userId="e532add1f68b55bf" providerId="LiveId" clId="{E1C9BB65-5A8A-4786-8859-6CF4E495D580}" dt="2023-11-05T15:30:38.539" v="397" actId="403"/>
          <ac:spMkLst>
            <pc:docMk/>
            <pc:sldMk cId="3595111483" sldId="437"/>
            <ac:spMk id="32" creationId="{5E50FF24-BC37-4DA6-AC23-D41F7B5112DD}"/>
          </ac:spMkLst>
        </pc:spChg>
        <pc:spChg chg="del">
          <ac:chgData name="Avishek Dasgupta" userId="e532add1f68b55bf" providerId="LiveId" clId="{E1C9BB65-5A8A-4786-8859-6CF4E495D580}" dt="2023-11-05T15:19:22.351" v="217" actId="478"/>
          <ac:spMkLst>
            <pc:docMk/>
            <pc:sldMk cId="3595111483" sldId="437"/>
            <ac:spMk id="34" creationId="{F7E2CBFC-833A-4AA1-AF89-6394FC766B5E}"/>
          </ac:spMkLst>
        </pc:spChg>
        <pc:spChg chg="add mod">
          <ac:chgData name="Avishek Dasgupta" userId="e532add1f68b55bf" providerId="LiveId" clId="{E1C9BB65-5A8A-4786-8859-6CF4E495D580}" dt="2023-11-05T15:33:01.673" v="433" actId="20577"/>
          <ac:spMkLst>
            <pc:docMk/>
            <pc:sldMk cId="3595111483" sldId="437"/>
            <ac:spMk id="35" creationId="{EC8ECD4C-7310-8B0F-E50D-5385C2DFDEA7}"/>
          </ac:spMkLst>
        </pc:spChg>
        <pc:spChg chg="add mod">
          <ac:chgData name="Avishek Dasgupta" userId="e532add1f68b55bf" providerId="LiveId" clId="{E1C9BB65-5A8A-4786-8859-6CF4E495D580}" dt="2023-11-05T15:31:57.824" v="412" actId="14100"/>
          <ac:spMkLst>
            <pc:docMk/>
            <pc:sldMk cId="3595111483" sldId="437"/>
            <ac:spMk id="37" creationId="{E08DB7F3-69EA-738E-6B05-0F360CE9FF13}"/>
          </ac:spMkLst>
        </pc:spChg>
        <pc:spChg chg="del">
          <ac:chgData name="Avishek Dasgupta" userId="e532add1f68b55bf" providerId="LiveId" clId="{E1C9BB65-5A8A-4786-8859-6CF4E495D580}" dt="2023-11-05T15:19:24.855" v="218" actId="478"/>
          <ac:spMkLst>
            <pc:docMk/>
            <pc:sldMk cId="3595111483" sldId="437"/>
            <ac:spMk id="44" creationId="{7104D6A7-9A30-8349-B2DD-0A49A7B2DE67}"/>
          </ac:spMkLst>
        </pc:spChg>
        <pc:spChg chg="mod">
          <ac:chgData name="Avishek Dasgupta" userId="e532add1f68b55bf" providerId="LiveId" clId="{E1C9BB65-5A8A-4786-8859-6CF4E495D580}" dt="2023-11-05T15:18:32.156" v="213" actId="403"/>
          <ac:spMkLst>
            <pc:docMk/>
            <pc:sldMk cId="3595111483" sldId="437"/>
            <ac:spMk id="45" creationId="{64854328-34A6-9047-BCDD-7D5AE206E010}"/>
          </ac:spMkLst>
        </pc:spChg>
        <pc:spChg chg="del mod">
          <ac:chgData name="Avishek Dasgupta" userId="e532add1f68b55bf" providerId="LiveId" clId="{E1C9BB65-5A8A-4786-8859-6CF4E495D580}" dt="2023-11-05T15:27:30.692" v="289" actId="478"/>
          <ac:spMkLst>
            <pc:docMk/>
            <pc:sldMk cId="3595111483" sldId="437"/>
            <ac:spMk id="49" creationId="{DBC34834-1E19-40D3-9DB6-6B8352B22256}"/>
          </ac:spMkLst>
        </pc:spChg>
        <pc:spChg chg="del">
          <ac:chgData name="Avishek Dasgupta" userId="e532add1f68b55bf" providerId="LiveId" clId="{E1C9BB65-5A8A-4786-8859-6CF4E495D580}" dt="2023-11-05T15:27:23.983" v="287" actId="478"/>
          <ac:spMkLst>
            <pc:docMk/>
            <pc:sldMk cId="3595111483" sldId="437"/>
            <ac:spMk id="50" creationId="{A3B3ECF9-9E1E-42BA-B3E1-0737B3BD2146}"/>
          </ac:spMkLst>
        </pc:spChg>
        <pc:spChg chg="del mod">
          <ac:chgData name="Avishek Dasgupta" userId="e532add1f68b55bf" providerId="LiveId" clId="{E1C9BB65-5A8A-4786-8859-6CF4E495D580}" dt="2023-11-05T15:26:50.013" v="270" actId="478"/>
          <ac:spMkLst>
            <pc:docMk/>
            <pc:sldMk cId="3595111483" sldId="437"/>
            <ac:spMk id="51" creationId="{FC72099B-B918-4216-935D-7467C221FCCC}"/>
          </ac:spMkLst>
        </pc:spChg>
        <pc:picChg chg="del">
          <ac:chgData name="Avishek Dasgupta" userId="e532add1f68b55bf" providerId="LiveId" clId="{E1C9BB65-5A8A-4786-8859-6CF4E495D580}" dt="2023-11-05T15:18:35.540" v="214" actId="478"/>
          <ac:picMkLst>
            <pc:docMk/>
            <pc:sldMk cId="3595111483" sldId="437"/>
            <ac:picMk id="4" creationId="{23B706F4-F5C2-3DB5-A07C-452D906F02D2}"/>
          </ac:picMkLst>
        </pc:picChg>
        <pc:picChg chg="add del mod">
          <ac:chgData name="Avishek Dasgupta" userId="e532add1f68b55bf" providerId="LiveId" clId="{E1C9BB65-5A8A-4786-8859-6CF4E495D580}" dt="2023-11-05T15:21:33.745" v="232" actId="478"/>
          <ac:picMkLst>
            <pc:docMk/>
            <pc:sldMk cId="3595111483" sldId="437"/>
            <ac:picMk id="10" creationId="{7CCCA402-7470-99D0-B9A6-CFCAED789907}"/>
          </ac:picMkLst>
        </pc:picChg>
        <pc:picChg chg="add del mod">
          <ac:chgData name="Avishek Dasgupta" userId="e532add1f68b55bf" providerId="LiveId" clId="{E1C9BB65-5A8A-4786-8859-6CF4E495D580}" dt="2023-11-05T15:19:53.800" v="223" actId="478"/>
          <ac:picMkLst>
            <pc:docMk/>
            <pc:sldMk cId="3595111483" sldId="437"/>
            <ac:picMk id="13" creationId="{5CE4F246-595F-C1AB-C7E1-367BCE7BA2CC}"/>
          </ac:picMkLst>
        </pc:picChg>
        <pc:picChg chg="add del mod">
          <ac:chgData name="Avishek Dasgupta" userId="e532add1f68b55bf" providerId="LiveId" clId="{E1C9BB65-5A8A-4786-8859-6CF4E495D580}" dt="2023-11-05T15:20:01.251" v="226" actId="478"/>
          <ac:picMkLst>
            <pc:docMk/>
            <pc:sldMk cId="3595111483" sldId="437"/>
            <ac:picMk id="15" creationId="{53BFCA13-9C66-4CAA-271D-640BE094E32E}"/>
          </ac:picMkLst>
        </pc:picChg>
        <pc:picChg chg="add del mod">
          <ac:chgData name="Avishek Dasgupta" userId="e532add1f68b55bf" providerId="LiveId" clId="{E1C9BB65-5A8A-4786-8859-6CF4E495D580}" dt="2023-11-05T15:26:51.981" v="271" actId="478"/>
          <ac:picMkLst>
            <pc:docMk/>
            <pc:sldMk cId="3595111483" sldId="437"/>
            <ac:picMk id="19" creationId="{455BF7A2-E1AC-FC86-F28E-1CD94D50BDFE}"/>
          </ac:picMkLst>
        </pc:picChg>
        <pc:picChg chg="add del mod">
          <ac:chgData name="Avishek Dasgupta" userId="e532add1f68b55bf" providerId="LiveId" clId="{E1C9BB65-5A8A-4786-8859-6CF4E495D580}" dt="2023-11-05T15:26:36.707" v="266" actId="478"/>
          <ac:picMkLst>
            <pc:docMk/>
            <pc:sldMk cId="3595111483" sldId="437"/>
            <ac:picMk id="22" creationId="{30C745A1-1749-9FFA-2FFE-8056CAA54D49}"/>
          </ac:picMkLst>
        </pc:picChg>
        <pc:picChg chg="add del mod">
          <ac:chgData name="Avishek Dasgupta" userId="e532add1f68b55bf" providerId="LiveId" clId="{E1C9BB65-5A8A-4786-8859-6CF4E495D580}" dt="2023-11-05T15:26:38.817" v="267" actId="478"/>
          <ac:picMkLst>
            <pc:docMk/>
            <pc:sldMk cId="3595111483" sldId="437"/>
            <ac:picMk id="29" creationId="{2E8C828D-CD31-B065-3A61-128D6D10894E}"/>
          </ac:picMkLst>
        </pc:picChg>
        <pc:picChg chg="add mod">
          <ac:chgData name="Avishek Dasgupta" userId="e532add1f68b55bf" providerId="LiveId" clId="{E1C9BB65-5A8A-4786-8859-6CF4E495D580}" dt="2023-11-05T15:21:44.916" v="236" actId="1076"/>
          <ac:picMkLst>
            <pc:docMk/>
            <pc:sldMk cId="3595111483" sldId="437"/>
            <ac:picMk id="2050" creationId="{0BB006EA-34CA-3C07-B788-3D5DEB5CD602}"/>
          </ac:picMkLst>
        </pc:picChg>
        <pc:picChg chg="del">
          <ac:chgData name="Avishek Dasgupta" userId="e532add1f68b55bf" providerId="LiveId" clId="{E1C9BB65-5A8A-4786-8859-6CF4E495D580}" dt="2023-11-05T15:26:53.860" v="272" actId="478"/>
          <ac:picMkLst>
            <pc:docMk/>
            <pc:sldMk cId="3595111483" sldId="437"/>
            <ac:picMk id="6150" creationId="{C4D3810F-4095-4AAE-B25A-CEE0E56E3F30}"/>
          </ac:picMkLst>
        </pc:picChg>
        <pc:picChg chg="del">
          <ac:chgData name="Avishek Dasgupta" userId="e532add1f68b55bf" providerId="LiveId" clId="{E1C9BB65-5A8A-4786-8859-6CF4E495D580}" dt="2023-11-05T15:27:33.633" v="290" actId="478"/>
          <ac:picMkLst>
            <pc:docMk/>
            <pc:sldMk cId="3595111483" sldId="437"/>
            <ac:picMk id="6152" creationId="{ED769E06-8FD6-48B1-9001-B78897750A93}"/>
          </ac:picMkLst>
        </pc:picChg>
        <pc:picChg chg="del">
          <ac:chgData name="Avishek Dasgupta" userId="e532add1f68b55bf" providerId="LiveId" clId="{E1C9BB65-5A8A-4786-8859-6CF4E495D580}" dt="2023-11-05T15:27:33.633" v="290" actId="478"/>
          <ac:picMkLst>
            <pc:docMk/>
            <pc:sldMk cId="3595111483" sldId="437"/>
            <ac:picMk id="6154" creationId="{439D4D88-1E03-4733-AE81-49DFDFD76C51}"/>
          </ac:picMkLst>
        </pc:picChg>
      </pc:sldChg>
      <pc:sldChg chg="addSp delSp modSp mod">
        <pc:chgData name="Avishek Dasgupta" userId="e532add1f68b55bf" providerId="LiveId" clId="{E1C9BB65-5A8A-4786-8859-6CF4E495D580}" dt="2023-11-05T19:06:14.282" v="2492" actId="113"/>
        <pc:sldMkLst>
          <pc:docMk/>
          <pc:sldMk cId="296360312" sldId="446"/>
        </pc:sldMkLst>
        <pc:spChg chg="mod">
          <ac:chgData name="Avishek Dasgupta" userId="e532add1f68b55bf" providerId="LiveId" clId="{E1C9BB65-5A8A-4786-8859-6CF4E495D580}" dt="2023-11-05T15:12:57.230" v="149" actId="403"/>
          <ac:spMkLst>
            <pc:docMk/>
            <pc:sldMk cId="296360312" sldId="446"/>
            <ac:spMk id="4" creationId="{F8203C33-94F7-9878-6418-FB23365ECD39}"/>
          </ac:spMkLst>
        </pc:spChg>
        <pc:spChg chg="mod">
          <ac:chgData name="Avishek Dasgupta" userId="e532add1f68b55bf" providerId="LiveId" clId="{E1C9BB65-5A8A-4786-8859-6CF4E495D580}" dt="2023-11-05T15:12:57.230" v="149" actId="403"/>
          <ac:spMkLst>
            <pc:docMk/>
            <pc:sldMk cId="296360312" sldId="446"/>
            <ac:spMk id="6" creationId="{6B5C5285-EF83-AE1E-5D89-1955BB0B81AB}"/>
          </ac:spMkLst>
        </pc:spChg>
        <pc:spChg chg="del mod">
          <ac:chgData name="Avishek Dasgupta" userId="e532add1f68b55bf" providerId="LiveId" clId="{E1C9BB65-5A8A-4786-8859-6CF4E495D580}" dt="2023-11-05T14:43:05.771" v="62" actId="478"/>
          <ac:spMkLst>
            <pc:docMk/>
            <pc:sldMk cId="296360312" sldId="446"/>
            <ac:spMk id="7" creationId="{3C732BBD-9510-14B3-BFC0-082730EF200D}"/>
          </ac:spMkLst>
        </pc:spChg>
        <pc:spChg chg="add mod">
          <ac:chgData name="Avishek Dasgupta" userId="e532add1f68b55bf" providerId="LiveId" clId="{E1C9BB65-5A8A-4786-8859-6CF4E495D580}" dt="2023-11-05T15:16:22.543" v="177" actId="1076"/>
          <ac:spMkLst>
            <pc:docMk/>
            <pc:sldMk cId="296360312" sldId="446"/>
            <ac:spMk id="10" creationId="{EE002EF6-6962-FF10-071F-0F6E55C8BBD6}"/>
          </ac:spMkLst>
        </pc:spChg>
        <pc:spChg chg="del mod">
          <ac:chgData name="Avishek Dasgupta" userId="e532add1f68b55bf" providerId="LiveId" clId="{E1C9BB65-5A8A-4786-8859-6CF4E495D580}" dt="2023-11-05T15:16:19.580" v="176" actId="478"/>
          <ac:spMkLst>
            <pc:docMk/>
            <pc:sldMk cId="296360312" sldId="446"/>
            <ac:spMk id="22" creationId="{869408D3-B579-4860-A6B3-7919206E1870}"/>
          </ac:spMkLst>
        </pc:spChg>
        <pc:spChg chg="del">
          <ac:chgData name="Avishek Dasgupta" userId="e532add1f68b55bf" providerId="LiveId" clId="{E1C9BB65-5A8A-4786-8859-6CF4E495D580}" dt="2023-11-05T15:15:20.170" v="154" actId="478"/>
          <ac:spMkLst>
            <pc:docMk/>
            <pc:sldMk cId="296360312" sldId="446"/>
            <ac:spMk id="23" creationId="{D3C5AA4D-4BB1-451D-9EF1-0AAD20275A6A}"/>
          </ac:spMkLst>
        </pc:spChg>
        <pc:spChg chg="del">
          <ac:chgData name="Avishek Dasgupta" userId="e532add1f68b55bf" providerId="LiveId" clId="{E1C9BB65-5A8A-4786-8859-6CF4E495D580}" dt="2023-11-05T15:15:20.170" v="154" actId="478"/>
          <ac:spMkLst>
            <pc:docMk/>
            <pc:sldMk cId="296360312" sldId="446"/>
            <ac:spMk id="24" creationId="{BB50395E-EC01-45AA-A03A-A6DDC7CD4FF4}"/>
          </ac:spMkLst>
        </pc:spChg>
        <pc:spChg chg="del">
          <ac:chgData name="Avishek Dasgupta" userId="e532add1f68b55bf" providerId="LiveId" clId="{E1C9BB65-5A8A-4786-8859-6CF4E495D580}" dt="2023-11-05T15:15:20.170" v="154" actId="478"/>
          <ac:spMkLst>
            <pc:docMk/>
            <pc:sldMk cId="296360312" sldId="446"/>
            <ac:spMk id="25" creationId="{DE7252D1-18A0-421B-8052-9841A8B6857D}"/>
          </ac:spMkLst>
        </pc:spChg>
        <pc:spChg chg="del">
          <ac:chgData name="Avishek Dasgupta" userId="e532add1f68b55bf" providerId="LiveId" clId="{E1C9BB65-5A8A-4786-8859-6CF4E495D580}" dt="2023-11-05T15:15:20.170" v="154" actId="478"/>
          <ac:spMkLst>
            <pc:docMk/>
            <pc:sldMk cId="296360312" sldId="446"/>
            <ac:spMk id="27" creationId="{FD2F24EA-E548-4B49-9C04-1FC178A98D08}"/>
          </ac:spMkLst>
        </pc:spChg>
        <pc:spChg chg="del">
          <ac:chgData name="Avishek Dasgupta" userId="e532add1f68b55bf" providerId="LiveId" clId="{E1C9BB65-5A8A-4786-8859-6CF4E495D580}" dt="2023-11-05T15:15:20.170" v="154" actId="478"/>
          <ac:spMkLst>
            <pc:docMk/>
            <pc:sldMk cId="296360312" sldId="446"/>
            <ac:spMk id="30" creationId="{243FBEA7-8137-4369-AAB5-407304474A44}"/>
          </ac:spMkLst>
        </pc:spChg>
        <pc:spChg chg="mod">
          <ac:chgData name="Avishek Dasgupta" userId="e532add1f68b55bf" providerId="LiveId" clId="{E1C9BB65-5A8A-4786-8859-6CF4E495D580}" dt="2023-11-05T15:15:54.217" v="169" actId="403"/>
          <ac:spMkLst>
            <pc:docMk/>
            <pc:sldMk cId="296360312" sldId="446"/>
            <ac:spMk id="45" creationId="{64854328-34A6-9047-BCDD-7D5AE206E010}"/>
          </ac:spMkLst>
        </pc:spChg>
        <pc:spChg chg="del mod">
          <ac:chgData name="Avishek Dasgupta" userId="e532add1f68b55bf" providerId="LiveId" clId="{E1C9BB65-5A8A-4786-8859-6CF4E495D580}" dt="2023-11-05T14:37:41.650" v="2" actId="478"/>
          <ac:spMkLst>
            <pc:docMk/>
            <pc:sldMk cId="296360312" sldId="446"/>
            <ac:spMk id="46" creationId="{216DA7D6-37DD-974F-B8D8-69C9104CA4F6}"/>
          </ac:spMkLst>
        </pc:spChg>
        <pc:spChg chg="del">
          <ac:chgData name="Avishek Dasgupta" userId="e532add1f68b55bf" providerId="LiveId" clId="{E1C9BB65-5A8A-4786-8859-6CF4E495D580}" dt="2023-11-05T14:42:26.859" v="12" actId="478"/>
          <ac:spMkLst>
            <pc:docMk/>
            <pc:sldMk cId="296360312" sldId="446"/>
            <ac:spMk id="50" creationId="{D9C53903-3AF2-46B8-AE9D-10ED600DB74A}"/>
          </ac:spMkLst>
        </pc:spChg>
        <pc:spChg chg="mod">
          <ac:chgData name="Avishek Dasgupta" userId="e532add1f68b55bf" providerId="LiveId" clId="{E1C9BB65-5A8A-4786-8859-6CF4E495D580}" dt="2023-11-05T19:06:14.282" v="2492" actId="113"/>
          <ac:spMkLst>
            <pc:docMk/>
            <pc:sldMk cId="296360312" sldId="446"/>
            <ac:spMk id="51" creationId="{A9376CA1-6219-457E-A505-0961ED1C8E33}"/>
          </ac:spMkLst>
        </pc:spChg>
        <pc:spChg chg="mod">
          <ac:chgData name="Avishek Dasgupta" userId="e532add1f68b55bf" providerId="LiveId" clId="{E1C9BB65-5A8A-4786-8859-6CF4E495D580}" dt="2023-11-05T15:12:57.230" v="149" actId="403"/>
          <ac:spMkLst>
            <pc:docMk/>
            <pc:sldMk cId="296360312" sldId="446"/>
            <ac:spMk id="52" creationId="{0D148005-0288-47BF-A476-6C4D65196B16}"/>
          </ac:spMkLst>
        </pc:spChg>
        <pc:picChg chg="del">
          <ac:chgData name="Avishek Dasgupta" userId="e532add1f68b55bf" providerId="LiveId" clId="{E1C9BB65-5A8A-4786-8859-6CF4E495D580}" dt="2023-11-05T14:42:54.552" v="49" actId="478"/>
          <ac:picMkLst>
            <pc:docMk/>
            <pc:sldMk cId="296360312" sldId="446"/>
            <ac:picMk id="2" creationId="{0EDB32EF-5BF2-5B25-6825-29DED845B9A9}"/>
          </ac:picMkLst>
        </pc:picChg>
        <pc:picChg chg="mod">
          <ac:chgData name="Avishek Dasgupta" userId="e532add1f68b55bf" providerId="LiveId" clId="{E1C9BB65-5A8A-4786-8859-6CF4E495D580}" dt="2023-11-05T14:44:11.735" v="66" actId="1076"/>
          <ac:picMkLst>
            <pc:docMk/>
            <pc:sldMk cId="296360312" sldId="446"/>
            <ac:picMk id="3" creationId="{492778A2-F0AC-9A34-6BEA-EC0EE338D820}"/>
          </ac:picMkLst>
        </pc:picChg>
        <pc:picChg chg="del">
          <ac:chgData name="Avishek Dasgupta" userId="e532add1f68b55bf" providerId="LiveId" clId="{E1C9BB65-5A8A-4786-8859-6CF4E495D580}" dt="2023-11-05T14:42:49.036" v="47" actId="478"/>
          <ac:picMkLst>
            <pc:docMk/>
            <pc:sldMk cId="296360312" sldId="446"/>
            <ac:picMk id="8" creationId="{598819BE-7CC7-9FA4-F55F-6A42E9230D6E}"/>
          </ac:picMkLst>
        </pc:picChg>
        <pc:picChg chg="del">
          <ac:chgData name="Avishek Dasgupta" userId="e532add1f68b55bf" providerId="LiveId" clId="{E1C9BB65-5A8A-4786-8859-6CF4E495D580}" dt="2023-11-05T14:42:50.747" v="48" actId="478"/>
          <ac:picMkLst>
            <pc:docMk/>
            <pc:sldMk cId="296360312" sldId="446"/>
            <ac:picMk id="9" creationId="{1F0118DB-BF63-ECB3-7725-054B86FB3EC9}"/>
          </ac:picMkLst>
        </pc:picChg>
        <pc:picChg chg="del">
          <ac:chgData name="Avishek Dasgupta" userId="e532add1f68b55bf" providerId="LiveId" clId="{E1C9BB65-5A8A-4786-8859-6CF4E495D580}" dt="2023-11-05T14:43:02.468" v="60" actId="478"/>
          <ac:picMkLst>
            <pc:docMk/>
            <pc:sldMk cId="296360312" sldId="446"/>
            <ac:picMk id="11" creationId="{46172838-C2AD-5558-ACF0-C9543E79D2B3}"/>
          </ac:picMkLst>
        </pc:picChg>
        <pc:picChg chg="del">
          <ac:chgData name="Avishek Dasgupta" userId="e532add1f68b55bf" providerId="LiveId" clId="{E1C9BB65-5A8A-4786-8859-6CF4E495D580}" dt="2023-11-05T14:42:22.830" v="11" actId="478"/>
          <ac:picMkLst>
            <pc:docMk/>
            <pc:sldMk cId="296360312" sldId="446"/>
            <ac:picMk id="13" creationId="{E64BAE4E-4FE8-4511-529B-AF765CCEB7E9}"/>
          </ac:picMkLst>
        </pc:picChg>
      </pc:sldChg>
      <pc:sldChg chg="delSp modSp mod">
        <pc:chgData name="Avishek Dasgupta" userId="e532add1f68b55bf" providerId="LiveId" clId="{E1C9BB65-5A8A-4786-8859-6CF4E495D580}" dt="2023-11-05T19:08:41.939" v="2606" actId="478"/>
        <pc:sldMkLst>
          <pc:docMk/>
          <pc:sldMk cId="3901504027" sldId="448"/>
        </pc:sldMkLst>
        <pc:spChg chg="del">
          <ac:chgData name="Avishek Dasgupta" userId="e532add1f68b55bf" providerId="LiveId" clId="{E1C9BB65-5A8A-4786-8859-6CF4E495D580}" dt="2023-11-05T19:08:41.939" v="2606" actId="478"/>
          <ac:spMkLst>
            <pc:docMk/>
            <pc:sldMk cId="3901504027" sldId="448"/>
            <ac:spMk id="7" creationId="{F2F1B9CE-F861-5EB8-CFF0-1B1372CC9F20}"/>
          </ac:spMkLst>
        </pc:spChg>
        <pc:spChg chg="mod">
          <ac:chgData name="Avishek Dasgupta" userId="e532add1f68b55bf" providerId="LiveId" clId="{E1C9BB65-5A8A-4786-8859-6CF4E495D580}" dt="2023-11-05T19:07:53.202" v="2598" actId="207"/>
          <ac:spMkLst>
            <pc:docMk/>
            <pc:sldMk cId="3901504027" sldId="448"/>
            <ac:spMk id="8" creationId="{EC4DD3A5-E70D-8569-9856-07B0A5CA997B}"/>
          </ac:spMkLst>
        </pc:spChg>
        <pc:spChg chg="mod">
          <ac:chgData name="Avishek Dasgupta" userId="e532add1f68b55bf" providerId="LiveId" clId="{E1C9BB65-5A8A-4786-8859-6CF4E495D580}" dt="2023-11-05T19:08:35.288" v="2605" actId="1076"/>
          <ac:spMkLst>
            <pc:docMk/>
            <pc:sldMk cId="3901504027" sldId="448"/>
            <ac:spMk id="9" creationId="{3537633C-4946-62A4-008E-55282E28F3E8}"/>
          </ac:spMkLst>
        </pc:spChg>
        <pc:spChg chg="del">
          <ac:chgData name="Avishek Dasgupta" userId="e532add1f68b55bf" providerId="LiveId" clId="{E1C9BB65-5A8A-4786-8859-6CF4E495D580}" dt="2023-11-05T15:15:25.725" v="155" actId="478"/>
          <ac:spMkLst>
            <pc:docMk/>
            <pc:sldMk cId="3901504027" sldId="448"/>
            <ac:spMk id="23" creationId="{D3C5AA4D-4BB1-451D-9EF1-0AAD20275A6A}"/>
          </ac:spMkLst>
        </pc:spChg>
        <pc:spChg chg="del mod">
          <ac:chgData name="Avishek Dasgupta" userId="e532add1f68b55bf" providerId="LiveId" clId="{E1C9BB65-5A8A-4786-8859-6CF4E495D580}" dt="2023-11-05T15:15:25.725" v="155" actId="478"/>
          <ac:spMkLst>
            <pc:docMk/>
            <pc:sldMk cId="3901504027" sldId="448"/>
            <ac:spMk id="24" creationId="{BB50395E-EC01-45AA-A03A-A6DDC7CD4FF4}"/>
          </ac:spMkLst>
        </pc:spChg>
        <pc:spChg chg="del">
          <ac:chgData name="Avishek Dasgupta" userId="e532add1f68b55bf" providerId="LiveId" clId="{E1C9BB65-5A8A-4786-8859-6CF4E495D580}" dt="2023-11-05T15:15:25.725" v="155" actId="478"/>
          <ac:spMkLst>
            <pc:docMk/>
            <pc:sldMk cId="3901504027" sldId="448"/>
            <ac:spMk id="25" creationId="{DE7252D1-18A0-421B-8052-9841A8B6857D}"/>
          </ac:spMkLst>
        </pc:spChg>
        <pc:spChg chg="mod">
          <ac:chgData name="Avishek Dasgupta" userId="e532add1f68b55bf" providerId="LiveId" clId="{E1C9BB65-5A8A-4786-8859-6CF4E495D580}" dt="2023-11-05T15:16:12.923" v="173" actId="1076"/>
          <ac:spMkLst>
            <pc:docMk/>
            <pc:sldMk cId="3901504027" sldId="448"/>
            <ac:spMk id="26" creationId="{01523B8E-36AE-4237-A403-1B1179171824}"/>
          </ac:spMkLst>
        </pc:spChg>
        <pc:spChg chg="del">
          <ac:chgData name="Avishek Dasgupta" userId="e532add1f68b55bf" providerId="LiveId" clId="{E1C9BB65-5A8A-4786-8859-6CF4E495D580}" dt="2023-11-05T15:15:25.725" v="155" actId="478"/>
          <ac:spMkLst>
            <pc:docMk/>
            <pc:sldMk cId="3901504027" sldId="448"/>
            <ac:spMk id="27" creationId="{FD2F24EA-E548-4B49-9C04-1FC178A98D08}"/>
          </ac:spMkLst>
        </pc:spChg>
        <pc:spChg chg="del">
          <ac:chgData name="Avishek Dasgupta" userId="e532add1f68b55bf" providerId="LiveId" clId="{E1C9BB65-5A8A-4786-8859-6CF4E495D580}" dt="2023-11-05T15:15:25.725" v="155" actId="478"/>
          <ac:spMkLst>
            <pc:docMk/>
            <pc:sldMk cId="3901504027" sldId="448"/>
            <ac:spMk id="30" creationId="{243FBEA7-8137-4369-AAB5-407304474A44}"/>
          </ac:spMkLst>
        </pc:spChg>
        <pc:spChg chg="mod">
          <ac:chgData name="Avishek Dasgupta" userId="e532add1f68b55bf" providerId="LiveId" clId="{E1C9BB65-5A8A-4786-8859-6CF4E495D580}" dt="2023-11-05T19:08:35.288" v="2605" actId="1076"/>
          <ac:spMkLst>
            <pc:docMk/>
            <pc:sldMk cId="3901504027" sldId="448"/>
            <ac:spMk id="37" creationId="{D038D6C4-3EC3-4AA8-B8A1-F3B4EBFE6AF3}"/>
          </ac:spMkLst>
        </pc:spChg>
        <pc:spChg chg="mod">
          <ac:chgData name="Avishek Dasgupta" userId="e532add1f68b55bf" providerId="LiveId" clId="{E1C9BB65-5A8A-4786-8859-6CF4E495D580}" dt="2023-11-05T19:08:35.288" v="2605" actId="1076"/>
          <ac:spMkLst>
            <pc:docMk/>
            <pc:sldMk cId="3901504027" sldId="448"/>
            <ac:spMk id="40" creationId="{95261DA5-6074-4B6A-9D0D-56C16579E35C}"/>
          </ac:spMkLst>
        </pc:spChg>
        <pc:spChg chg="mod">
          <ac:chgData name="Avishek Dasgupta" userId="e532add1f68b55bf" providerId="LiveId" clId="{E1C9BB65-5A8A-4786-8859-6CF4E495D580}" dt="2023-11-05T15:15:49.128" v="167" actId="403"/>
          <ac:spMkLst>
            <pc:docMk/>
            <pc:sldMk cId="3901504027" sldId="448"/>
            <ac:spMk id="45" creationId="{64854328-34A6-9047-BCDD-7D5AE206E010}"/>
          </ac:spMkLst>
        </pc:spChg>
        <pc:spChg chg="del">
          <ac:chgData name="Avishek Dasgupta" userId="e532add1f68b55bf" providerId="LiveId" clId="{E1C9BB65-5A8A-4786-8859-6CF4E495D580}" dt="2023-11-05T15:13:18.985" v="152" actId="478"/>
          <ac:spMkLst>
            <pc:docMk/>
            <pc:sldMk cId="3901504027" sldId="448"/>
            <ac:spMk id="46" creationId="{216DA7D6-37DD-974F-B8D8-69C9104CA4F6}"/>
          </ac:spMkLst>
        </pc:spChg>
        <pc:spChg chg="mod">
          <ac:chgData name="Avishek Dasgupta" userId="e532add1f68b55bf" providerId="LiveId" clId="{E1C9BB65-5A8A-4786-8859-6CF4E495D580}" dt="2023-11-05T19:08:35.288" v="2605" actId="1076"/>
          <ac:spMkLst>
            <pc:docMk/>
            <pc:sldMk cId="3901504027" sldId="448"/>
            <ac:spMk id="47" creationId="{4C1FE3E4-19D4-4754-8C03-3BB45F56BEBE}"/>
          </ac:spMkLst>
        </pc:spChg>
        <pc:spChg chg="mod">
          <ac:chgData name="Avishek Dasgupta" userId="e532add1f68b55bf" providerId="LiveId" clId="{E1C9BB65-5A8A-4786-8859-6CF4E495D580}" dt="2023-11-05T19:07:53.202" v="2598" actId="207"/>
          <ac:spMkLst>
            <pc:docMk/>
            <pc:sldMk cId="3901504027" sldId="448"/>
            <ac:spMk id="48" creationId="{5EF63BBE-891D-41D2-B13C-E010B773C004}"/>
          </ac:spMkLst>
        </pc:spChg>
        <pc:spChg chg="mod">
          <ac:chgData name="Avishek Dasgupta" userId="e532add1f68b55bf" providerId="LiveId" clId="{E1C9BB65-5A8A-4786-8859-6CF4E495D580}" dt="2023-11-05T19:07:56.578" v="2599" actId="207"/>
          <ac:spMkLst>
            <pc:docMk/>
            <pc:sldMk cId="3901504027" sldId="448"/>
            <ac:spMk id="49" creationId="{7C1EB909-4441-40A1-9885-1728CA87D643}"/>
          </ac:spMkLst>
        </pc:spChg>
        <pc:spChg chg="mod">
          <ac:chgData name="Avishek Dasgupta" userId="e532add1f68b55bf" providerId="LiveId" clId="{E1C9BB65-5A8A-4786-8859-6CF4E495D580}" dt="2023-11-05T19:08:35.288" v="2605" actId="1076"/>
          <ac:spMkLst>
            <pc:docMk/>
            <pc:sldMk cId="3901504027" sldId="448"/>
            <ac:spMk id="50" creationId="{57D5B58C-982C-4531-9F05-A87BC498AC28}"/>
          </ac:spMkLst>
        </pc:spChg>
        <pc:spChg chg="mod">
          <ac:chgData name="Avishek Dasgupta" userId="e532add1f68b55bf" providerId="LiveId" clId="{E1C9BB65-5A8A-4786-8859-6CF4E495D580}" dt="2023-11-05T19:08:35.288" v="2605" actId="1076"/>
          <ac:spMkLst>
            <pc:docMk/>
            <pc:sldMk cId="3901504027" sldId="448"/>
            <ac:spMk id="51" creationId="{BFA3ABED-37CB-4143-95C5-0E6168BCEF26}"/>
          </ac:spMkLst>
        </pc:spChg>
        <pc:spChg chg="mod">
          <ac:chgData name="Avishek Dasgupta" userId="e532add1f68b55bf" providerId="LiveId" clId="{E1C9BB65-5A8A-4786-8859-6CF4E495D580}" dt="2023-11-05T19:07:47.614" v="2597" actId="207"/>
          <ac:spMkLst>
            <pc:docMk/>
            <pc:sldMk cId="3901504027" sldId="448"/>
            <ac:spMk id="59" creationId="{E8D2E864-8F87-4C38-BB1D-DB4DA2AA57C4}"/>
          </ac:spMkLst>
        </pc:spChg>
        <pc:spChg chg="mod">
          <ac:chgData name="Avishek Dasgupta" userId="e532add1f68b55bf" providerId="LiveId" clId="{E1C9BB65-5A8A-4786-8859-6CF4E495D580}" dt="2023-11-05T19:07:47.614" v="2597" actId="207"/>
          <ac:spMkLst>
            <pc:docMk/>
            <pc:sldMk cId="3901504027" sldId="448"/>
            <ac:spMk id="62" creationId="{5F135245-5459-46A5-B746-0E1F8B37D83B}"/>
          </ac:spMkLst>
        </pc:spChg>
        <pc:spChg chg="mod">
          <ac:chgData name="Avishek Dasgupta" userId="e532add1f68b55bf" providerId="LiveId" clId="{E1C9BB65-5A8A-4786-8859-6CF4E495D580}" dt="2023-11-05T19:08:35.288" v="2605" actId="1076"/>
          <ac:spMkLst>
            <pc:docMk/>
            <pc:sldMk cId="3901504027" sldId="448"/>
            <ac:spMk id="64" creationId="{CDFCB039-0E13-4335-A354-2DE285176B06}"/>
          </ac:spMkLst>
        </pc:spChg>
        <pc:spChg chg="mod">
          <ac:chgData name="Avishek Dasgupta" userId="e532add1f68b55bf" providerId="LiveId" clId="{E1C9BB65-5A8A-4786-8859-6CF4E495D580}" dt="2023-11-05T19:07:39.146" v="2596" actId="207"/>
          <ac:spMkLst>
            <pc:docMk/>
            <pc:sldMk cId="3901504027" sldId="448"/>
            <ac:spMk id="65" creationId="{136BDB7E-0C41-4308-9DF0-40FBCFEE305D}"/>
          </ac:spMkLst>
        </pc:spChg>
        <pc:spChg chg="mod">
          <ac:chgData name="Avishek Dasgupta" userId="e532add1f68b55bf" providerId="LiveId" clId="{E1C9BB65-5A8A-4786-8859-6CF4E495D580}" dt="2023-11-05T19:07:47.614" v="2597" actId="207"/>
          <ac:spMkLst>
            <pc:docMk/>
            <pc:sldMk cId="3901504027" sldId="448"/>
            <ac:spMk id="66" creationId="{3820BEE4-7C76-4BEA-9F4F-5F61DF7F9395}"/>
          </ac:spMkLst>
        </pc:spChg>
      </pc:sldChg>
      <pc:sldChg chg="del">
        <pc:chgData name="Avishek Dasgupta" userId="e532add1f68b55bf" providerId="LiveId" clId="{E1C9BB65-5A8A-4786-8859-6CF4E495D580}" dt="2023-11-05T18:34:45.586" v="952" actId="47"/>
        <pc:sldMkLst>
          <pc:docMk/>
          <pc:sldMk cId="1712594711" sldId="449"/>
        </pc:sldMkLst>
      </pc:sldChg>
      <pc:sldChg chg="del">
        <pc:chgData name="Avishek Dasgupta" userId="e532add1f68b55bf" providerId="LiveId" clId="{E1C9BB65-5A8A-4786-8859-6CF4E495D580}" dt="2023-11-05T18:38:53.639" v="980" actId="47"/>
        <pc:sldMkLst>
          <pc:docMk/>
          <pc:sldMk cId="2769799223" sldId="450"/>
        </pc:sldMkLst>
      </pc:sldChg>
      <pc:sldChg chg="del">
        <pc:chgData name="Avishek Dasgupta" userId="e532add1f68b55bf" providerId="LiveId" clId="{E1C9BB65-5A8A-4786-8859-6CF4E495D580}" dt="2023-11-05T18:55:55.752" v="1835" actId="47"/>
        <pc:sldMkLst>
          <pc:docMk/>
          <pc:sldMk cId="2245215810" sldId="453"/>
        </pc:sldMkLst>
      </pc:sldChg>
      <pc:sldChg chg="del">
        <pc:chgData name="Avishek Dasgupta" userId="e532add1f68b55bf" providerId="LiveId" clId="{E1C9BB65-5A8A-4786-8859-6CF4E495D580}" dt="2023-11-05T18:55:56.196" v="1836" actId="47"/>
        <pc:sldMkLst>
          <pc:docMk/>
          <pc:sldMk cId="3832016271" sldId="454"/>
        </pc:sldMkLst>
      </pc:sldChg>
      <pc:sldChg chg="del">
        <pc:chgData name="Avishek Dasgupta" userId="e532add1f68b55bf" providerId="LiveId" clId="{E1C9BB65-5A8A-4786-8859-6CF4E495D580}" dt="2023-11-05T18:55:57.054" v="1838" actId="47"/>
        <pc:sldMkLst>
          <pc:docMk/>
          <pc:sldMk cId="1548282392" sldId="455"/>
        </pc:sldMkLst>
      </pc:sldChg>
      <pc:sldChg chg="del">
        <pc:chgData name="Avishek Dasgupta" userId="e532add1f68b55bf" providerId="LiveId" clId="{E1C9BB65-5A8A-4786-8859-6CF4E495D580}" dt="2023-11-05T18:55:57.281" v="1839" actId="47"/>
        <pc:sldMkLst>
          <pc:docMk/>
          <pc:sldMk cId="3661389231" sldId="464"/>
        </pc:sldMkLst>
      </pc:sldChg>
      <pc:sldChg chg="del">
        <pc:chgData name="Avishek Dasgupta" userId="e532add1f68b55bf" providerId="LiveId" clId="{E1C9BB65-5A8A-4786-8859-6CF4E495D580}" dt="2023-11-05T18:55:57.464" v="1840" actId="47"/>
        <pc:sldMkLst>
          <pc:docMk/>
          <pc:sldMk cId="2972154709" sldId="465"/>
        </pc:sldMkLst>
      </pc:sldChg>
      <pc:sldChg chg="del">
        <pc:chgData name="Avishek Dasgupta" userId="e532add1f68b55bf" providerId="LiveId" clId="{E1C9BB65-5A8A-4786-8859-6CF4E495D580}" dt="2023-11-05T18:55:57.649" v="1841" actId="47"/>
        <pc:sldMkLst>
          <pc:docMk/>
          <pc:sldMk cId="3401993004" sldId="466"/>
        </pc:sldMkLst>
      </pc:sldChg>
      <pc:sldChg chg="del">
        <pc:chgData name="Avishek Dasgupta" userId="e532add1f68b55bf" providerId="LiveId" clId="{E1C9BB65-5A8A-4786-8859-6CF4E495D580}" dt="2023-11-05T18:55:57.848" v="1842" actId="47"/>
        <pc:sldMkLst>
          <pc:docMk/>
          <pc:sldMk cId="970404134" sldId="467"/>
        </pc:sldMkLst>
      </pc:sldChg>
      <pc:sldChg chg="del">
        <pc:chgData name="Avishek Dasgupta" userId="e532add1f68b55bf" providerId="LiveId" clId="{E1C9BB65-5A8A-4786-8859-6CF4E495D580}" dt="2023-11-05T18:55:58.282" v="1843" actId="47"/>
        <pc:sldMkLst>
          <pc:docMk/>
          <pc:sldMk cId="2620032500" sldId="468"/>
        </pc:sldMkLst>
      </pc:sldChg>
      <pc:sldChg chg="del">
        <pc:chgData name="Avishek Dasgupta" userId="e532add1f68b55bf" providerId="LiveId" clId="{E1C9BB65-5A8A-4786-8859-6CF4E495D580}" dt="2023-11-05T18:55:58.734" v="1845" actId="47"/>
        <pc:sldMkLst>
          <pc:docMk/>
          <pc:sldMk cId="1803817078" sldId="470"/>
        </pc:sldMkLst>
      </pc:sldChg>
      <pc:sldChg chg="addSp delSp modSp del">
        <pc:chgData name="Avishek Dasgupta" userId="e532add1f68b55bf" providerId="LiveId" clId="{E1C9BB65-5A8A-4786-8859-6CF4E495D580}" dt="2023-11-05T14:49:17.663" v="91" actId="47"/>
        <pc:sldMkLst>
          <pc:docMk/>
          <pc:sldMk cId="2557675196" sldId="473"/>
        </pc:sldMkLst>
        <pc:picChg chg="add del mod">
          <ac:chgData name="Avishek Dasgupta" userId="e532add1f68b55bf" providerId="LiveId" clId="{E1C9BB65-5A8A-4786-8859-6CF4E495D580}" dt="2023-11-05T14:47:50.343" v="77"/>
          <ac:picMkLst>
            <pc:docMk/>
            <pc:sldMk cId="2557675196" sldId="473"/>
            <ac:picMk id="2" creationId="{935C8E9E-5B2B-DA8F-E1FA-A6EF799CC839}"/>
          </ac:picMkLst>
        </pc:picChg>
        <pc:picChg chg="add mod">
          <ac:chgData name="Avishek Dasgupta" userId="e532add1f68b55bf" providerId="LiveId" clId="{E1C9BB65-5A8A-4786-8859-6CF4E495D580}" dt="2023-11-05T14:47:21.850" v="75" actId="14100"/>
          <ac:picMkLst>
            <pc:docMk/>
            <pc:sldMk cId="2557675196" sldId="473"/>
            <ac:picMk id="1026" creationId="{2C69BA3D-5D7B-6615-6ABC-B8985AABD319}"/>
          </ac:picMkLst>
        </pc:picChg>
      </pc:sldChg>
      <pc:sldChg chg="del">
        <pc:chgData name="Avishek Dasgupta" userId="e532add1f68b55bf" providerId="LiveId" clId="{E1C9BB65-5A8A-4786-8859-6CF4E495D580}" dt="2023-11-05T14:37:35.165" v="0" actId="47"/>
        <pc:sldMkLst>
          <pc:docMk/>
          <pc:sldMk cId="2795359234" sldId="474"/>
        </pc:sldMkLst>
      </pc:sldChg>
      <pc:sldChg chg="add del">
        <pc:chgData name="Avishek Dasgupta" userId="e532add1f68b55bf" providerId="LiveId" clId="{E1C9BB65-5A8A-4786-8859-6CF4E495D580}" dt="2023-11-05T18:39:59.363" v="983" actId="47"/>
        <pc:sldMkLst>
          <pc:docMk/>
          <pc:sldMk cId="472948149" sldId="475"/>
        </pc:sldMkLst>
      </pc:sldChg>
      <pc:sldChg chg="addSp delSp modSp mod">
        <pc:chgData name="Avishek Dasgupta" userId="e532add1f68b55bf" providerId="LiveId" clId="{E1C9BB65-5A8A-4786-8859-6CF4E495D580}" dt="2023-11-05T18:56:52.292" v="1853" actId="14100"/>
        <pc:sldMkLst>
          <pc:docMk/>
          <pc:sldMk cId="2557297042" sldId="476"/>
        </pc:sldMkLst>
        <pc:spChg chg="del">
          <ac:chgData name="Avishek Dasgupta" userId="e532add1f68b55bf" providerId="LiveId" clId="{E1C9BB65-5A8A-4786-8859-6CF4E495D580}" dt="2023-11-05T18:56:09.834" v="1848" actId="478"/>
          <ac:spMkLst>
            <pc:docMk/>
            <pc:sldMk cId="2557297042" sldId="476"/>
            <ac:spMk id="6" creationId="{925D298C-6293-B31A-3E5B-AB1A49115806}"/>
          </ac:spMkLst>
        </pc:spChg>
        <pc:picChg chg="del">
          <ac:chgData name="Avishek Dasgupta" userId="e532add1f68b55bf" providerId="LiveId" clId="{E1C9BB65-5A8A-4786-8859-6CF4E495D580}" dt="2023-11-05T18:56:07.907" v="1847" actId="478"/>
          <ac:picMkLst>
            <pc:docMk/>
            <pc:sldMk cId="2557297042" sldId="476"/>
            <ac:picMk id="2" creationId="{82BC30B8-FCE6-B583-B077-607EE2CDAE43}"/>
          </ac:picMkLst>
        </pc:picChg>
        <pc:picChg chg="add mod">
          <ac:chgData name="Avishek Dasgupta" userId="e532add1f68b55bf" providerId="LiveId" clId="{E1C9BB65-5A8A-4786-8859-6CF4E495D580}" dt="2023-11-05T18:56:52.292" v="1853" actId="14100"/>
          <ac:picMkLst>
            <pc:docMk/>
            <pc:sldMk cId="2557297042" sldId="476"/>
            <ac:picMk id="5122" creationId="{14144CB4-CD2A-2718-521D-67C3B6A7332B}"/>
          </ac:picMkLst>
        </pc:picChg>
      </pc:sldChg>
      <pc:sldChg chg="del">
        <pc:chgData name="Avishek Dasgupta" userId="e532add1f68b55bf" providerId="LiveId" clId="{E1C9BB65-5A8A-4786-8859-6CF4E495D580}" dt="2023-11-05T18:55:56.754" v="1837" actId="47"/>
        <pc:sldMkLst>
          <pc:docMk/>
          <pc:sldMk cId="2051547604" sldId="477"/>
        </pc:sldMkLst>
      </pc:sldChg>
      <pc:sldChg chg="del">
        <pc:chgData name="Avishek Dasgupta" userId="e532add1f68b55bf" providerId="LiveId" clId="{E1C9BB65-5A8A-4786-8859-6CF4E495D580}" dt="2023-11-05T18:56:03.170" v="1846" actId="47"/>
        <pc:sldMkLst>
          <pc:docMk/>
          <pc:sldMk cId="2667575250" sldId="478"/>
        </pc:sldMkLst>
      </pc:sldChg>
      <pc:sldChg chg="del">
        <pc:chgData name="Avishek Dasgupta" userId="e532add1f68b55bf" providerId="LiveId" clId="{E1C9BB65-5A8A-4786-8859-6CF4E495D580}" dt="2023-11-05T18:55:53.384" v="1832" actId="47"/>
        <pc:sldMkLst>
          <pc:docMk/>
          <pc:sldMk cId="1741848137" sldId="479"/>
        </pc:sldMkLst>
      </pc:sldChg>
      <pc:sldChg chg="del">
        <pc:chgData name="Avishek Dasgupta" userId="e532add1f68b55bf" providerId="LiveId" clId="{E1C9BB65-5A8A-4786-8859-6CF4E495D580}" dt="2023-11-05T18:55:54.366" v="1833" actId="47"/>
        <pc:sldMkLst>
          <pc:docMk/>
          <pc:sldMk cId="1293868695" sldId="480"/>
        </pc:sldMkLst>
      </pc:sldChg>
      <pc:sldChg chg="del">
        <pc:chgData name="Avishek Dasgupta" userId="e532add1f68b55bf" providerId="LiveId" clId="{E1C9BB65-5A8A-4786-8859-6CF4E495D580}" dt="2023-11-05T18:55:55.154" v="1834" actId="47"/>
        <pc:sldMkLst>
          <pc:docMk/>
          <pc:sldMk cId="2004742647" sldId="481"/>
        </pc:sldMkLst>
      </pc:sldChg>
      <pc:sldChg chg="del">
        <pc:chgData name="Avishek Dasgupta" userId="e532add1f68b55bf" providerId="LiveId" clId="{E1C9BB65-5A8A-4786-8859-6CF4E495D580}" dt="2023-11-05T18:55:58.514" v="1844" actId="47"/>
        <pc:sldMkLst>
          <pc:docMk/>
          <pc:sldMk cId="1086018205" sldId="482"/>
        </pc:sldMkLst>
      </pc:sldChg>
      <pc:sldChg chg="add del">
        <pc:chgData name="Avishek Dasgupta" userId="e532add1f68b55bf" providerId="LiveId" clId="{E1C9BB65-5A8A-4786-8859-6CF4E495D580}" dt="2023-11-05T14:47:58.227" v="79"/>
        <pc:sldMkLst>
          <pc:docMk/>
          <pc:sldMk cId="2658034428" sldId="483"/>
        </pc:sldMkLst>
      </pc:sldChg>
      <pc:sldChg chg="addSp delSp modSp add mod">
        <pc:chgData name="Avishek Dasgupta" userId="e532add1f68b55bf" providerId="LiveId" clId="{E1C9BB65-5A8A-4786-8859-6CF4E495D580}" dt="2023-11-05T14:50:17.035" v="139" actId="1076"/>
        <pc:sldMkLst>
          <pc:docMk/>
          <pc:sldMk cId="3597708130" sldId="483"/>
        </pc:sldMkLst>
        <pc:spChg chg="add mod">
          <ac:chgData name="Avishek Dasgupta" userId="e532add1f68b55bf" providerId="LiveId" clId="{E1C9BB65-5A8A-4786-8859-6CF4E495D580}" dt="2023-11-05T14:50:13.318" v="137" actId="122"/>
          <ac:spMkLst>
            <pc:docMk/>
            <pc:sldMk cId="3597708130" sldId="483"/>
            <ac:spMk id="6" creationId="{9725A4AD-0A50-EB6E-0C29-1BBB0F6FE620}"/>
          </ac:spMkLst>
        </pc:spChg>
        <pc:picChg chg="add del mod">
          <ac:chgData name="Avishek Dasgupta" userId="e532add1f68b55bf" providerId="LiveId" clId="{E1C9BB65-5A8A-4786-8859-6CF4E495D580}" dt="2023-11-05T14:49:00.966" v="86" actId="478"/>
          <ac:picMkLst>
            <pc:docMk/>
            <pc:sldMk cId="3597708130" sldId="483"/>
            <ac:picMk id="3" creationId="{29689B77-668C-A7BB-6E82-6162EA36890C}"/>
          </ac:picMkLst>
        </pc:picChg>
        <pc:picChg chg="add mod">
          <ac:chgData name="Avishek Dasgupta" userId="e532add1f68b55bf" providerId="LiveId" clId="{E1C9BB65-5A8A-4786-8859-6CF4E495D580}" dt="2023-11-05T14:50:17.035" v="139" actId="1076"/>
          <ac:picMkLst>
            <pc:docMk/>
            <pc:sldMk cId="3597708130" sldId="483"/>
            <ac:picMk id="5" creationId="{30E32125-DED1-F55B-490B-DA6874F7CB3E}"/>
          </ac:picMkLst>
        </pc:picChg>
        <pc:picChg chg="del">
          <ac:chgData name="Avishek Dasgupta" userId="e532add1f68b55bf" providerId="LiveId" clId="{E1C9BB65-5A8A-4786-8859-6CF4E495D580}" dt="2023-11-05T14:48:03.306" v="81" actId="478"/>
          <ac:picMkLst>
            <pc:docMk/>
            <pc:sldMk cId="3597708130" sldId="483"/>
            <ac:picMk id="1026" creationId="{2C69BA3D-5D7B-6615-6ABC-B8985AABD319}"/>
          </ac:picMkLst>
        </pc:picChg>
      </pc:sldChg>
      <pc:sldChg chg="addSp delSp modSp add mod">
        <pc:chgData name="Avishek Dasgupta" userId="e532add1f68b55bf" providerId="LiveId" clId="{E1C9BB65-5A8A-4786-8859-6CF4E495D580}" dt="2023-11-05T15:38:40.419" v="479" actId="1076"/>
        <pc:sldMkLst>
          <pc:docMk/>
          <pc:sldMk cId="2925151734" sldId="484"/>
        </pc:sldMkLst>
        <pc:spChg chg="add mod">
          <ac:chgData name="Avishek Dasgupta" userId="e532add1f68b55bf" providerId="LiveId" clId="{E1C9BB65-5A8A-4786-8859-6CF4E495D580}" dt="2023-11-05T15:37:09.062" v="469" actId="403"/>
          <ac:spMkLst>
            <pc:docMk/>
            <pc:sldMk cId="2925151734" sldId="484"/>
            <ac:spMk id="2" creationId="{CECD4F62-CA25-21D1-7636-84BDB0A0A65F}"/>
          </ac:spMkLst>
        </pc:spChg>
        <pc:spChg chg="del">
          <ac:chgData name="Avishek Dasgupta" userId="e532add1f68b55bf" providerId="LiveId" clId="{E1C9BB65-5A8A-4786-8859-6CF4E495D580}" dt="2023-11-05T15:32:46.167" v="431" actId="478"/>
          <ac:spMkLst>
            <pc:docMk/>
            <pc:sldMk cId="2925151734" sldId="484"/>
            <ac:spMk id="6" creationId="{E77EAA17-0EBB-3066-7988-D35FC2374726}"/>
          </ac:spMkLst>
        </pc:spChg>
        <pc:spChg chg="del">
          <ac:chgData name="Avishek Dasgupta" userId="e532add1f68b55bf" providerId="LiveId" clId="{E1C9BB65-5A8A-4786-8859-6CF4E495D580}" dt="2023-11-05T15:32:38.088" v="429" actId="478"/>
          <ac:spMkLst>
            <pc:docMk/>
            <pc:sldMk cId="2925151734" sldId="484"/>
            <ac:spMk id="8" creationId="{14B686B2-9179-8A4B-3E2A-403275637503}"/>
          </ac:spMkLst>
        </pc:spChg>
        <pc:spChg chg="del">
          <ac:chgData name="Avishek Dasgupta" userId="e532add1f68b55bf" providerId="LiveId" clId="{E1C9BB65-5A8A-4786-8859-6CF4E495D580}" dt="2023-11-05T15:32:42.824" v="430" actId="478"/>
          <ac:spMkLst>
            <pc:docMk/>
            <pc:sldMk cId="2925151734" sldId="484"/>
            <ac:spMk id="9" creationId="{122BCD22-3C40-2B45-BC49-BCA567FEF06B}"/>
          </ac:spMkLst>
        </pc:spChg>
        <pc:spChg chg="del">
          <ac:chgData name="Avishek Dasgupta" userId="e532add1f68b55bf" providerId="LiveId" clId="{E1C9BB65-5A8A-4786-8859-6CF4E495D580}" dt="2023-11-05T15:32:26.034" v="414" actId="478"/>
          <ac:spMkLst>
            <pc:docMk/>
            <pc:sldMk cId="2925151734" sldId="484"/>
            <ac:spMk id="17" creationId="{E2D8B348-7DCE-D280-8825-C47CD9CD39CA}"/>
          </ac:spMkLst>
        </pc:spChg>
        <pc:spChg chg="del">
          <ac:chgData name="Avishek Dasgupta" userId="e532add1f68b55bf" providerId="LiveId" clId="{E1C9BB65-5A8A-4786-8859-6CF4E495D580}" dt="2023-11-05T15:32:26.034" v="414" actId="478"/>
          <ac:spMkLst>
            <pc:docMk/>
            <pc:sldMk cId="2925151734" sldId="484"/>
            <ac:spMk id="18" creationId="{63E7065D-D84C-4ED6-12FA-9FBB92831439}"/>
          </ac:spMkLst>
        </pc:spChg>
        <pc:spChg chg="del">
          <ac:chgData name="Avishek Dasgupta" userId="e532add1f68b55bf" providerId="LiveId" clId="{E1C9BB65-5A8A-4786-8859-6CF4E495D580}" dt="2023-11-05T15:32:26.034" v="414" actId="478"/>
          <ac:spMkLst>
            <pc:docMk/>
            <pc:sldMk cId="2925151734" sldId="484"/>
            <ac:spMk id="31" creationId="{8C72C9F2-1A0B-C094-0CAD-138D5C5CA429}"/>
          </ac:spMkLst>
        </pc:spChg>
        <pc:spChg chg="del">
          <ac:chgData name="Avishek Dasgupta" userId="e532add1f68b55bf" providerId="LiveId" clId="{E1C9BB65-5A8A-4786-8859-6CF4E495D580}" dt="2023-11-05T15:32:26.034" v="414" actId="478"/>
          <ac:spMkLst>
            <pc:docMk/>
            <pc:sldMk cId="2925151734" sldId="484"/>
            <ac:spMk id="32" creationId="{5E50FF24-BC37-4DA6-AC23-D41F7B5112DD}"/>
          </ac:spMkLst>
        </pc:spChg>
        <pc:spChg chg="del">
          <ac:chgData name="Avishek Dasgupta" userId="e532add1f68b55bf" providerId="LiveId" clId="{E1C9BB65-5A8A-4786-8859-6CF4E495D580}" dt="2023-11-05T15:32:26.034" v="414" actId="478"/>
          <ac:spMkLst>
            <pc:docMk/>
            <pc:sldMk cId="2925151734" sldId="484"/>
            <ac:spMk id="35" creationId="{EC8ECD4C-7310-8B0F-E50D-5385C2DFDEA7}"/>
          </ac:spMkLst>
        </pc:spChg>
        <pc:spChg chg="del">
          <ac:chgData name="Avishek Dasgupta" userId="e532add1f68b55bf" providerId="LiveId" clId="{E1C9BB65-5A8A-4786-8859-6CF4E495D580}" dt="2023-11-05T15:32:26.034" v="414" actId="478"/>
          <ac:spMkLst>
            <pc:docMk/>
            <pc:sldMk cId="2925151734" sldId="484"/>
            <ac:spMk id="37" creationId="{E08DB7F3-69EA-738E-6B05-0F360CE9FF13}"/>
          </ac:spMkLst>
        </pc:spChg>
        <pc:spChg chg="mod">
          <ac:chgData name="Avishek Dasgupta" userId="e532add1f68b55bf" providerId="LiveId" clId="{E1C9BB65-5A8A-4786-8859-6CF4E495D580}" dt="2023-11-05T15:32:33.933" v="428" actId="20577"/>
          <ac:spMkLst>
            <pc:docMk/>
            <pc:sldMk cId="2925151734" sldId="484"/>
            <ac:spMk id="45" creationId="{64854328-34A6-9047-BCDD-7D5AE206E010}"/>
          </ac:spMkLst>
        </pc:spChg>
        <pc:graphicFrameChg chg="add del mod">
          <ac:chgData name="Avishek Dasgupta" userId="e532add1f68b55bf" providerId="LiveId" clId="{E1C9BB65-5A8A-4786-8859-6CF4E495D580}" dt="2023-11-05T15:36:54.639" v="454"/>
          <ac:graphicFrameMkLst>
            <pc:docMk/>
            <pc:sldMk cId="2925151734" sldId="484"/>
            <ac:graphicFrameMk id="3" creationId="{C52035AA-ECBC-8C4E-48C7-A3DC3D4BD0AE}"/>
          </ac:graphicFrameMkLst>
        </pc:graphicFrameChg>
        <pc:picChg chg="add mod">
          <ac:chgData name="Avishek Dasgupta" userId="e532add1f68b55bf" providerId="LiveId" clId="{E1C9BB65-5A8A-4786-8859-6CF4E495D580}" dt="2023-11-05T15:37:59.650" v="473" actId="14100"/>
          <ac:picMkLst>
            <pc:docMk/>
            <pc:sldMk cId="2925151734" sldId="484"/>
            <ac:picMk id="7" creationId="{ED4BAB40-FC86-9AC0-6DFE-BD21876C436F}"/>
          </ac:picMkLst>
        </pc:picChg>
        <pc:picChg chg="add mod">
          <ac:chgData name="Avishek Dasgupta" userId="e532add1f68b55bf" providerId="LiveId" clId="{E1C9BB65-5A8A-4786-8859-6CF4E495D580}" dt="2023-11-05T15:38:40.419" v="479" actId="1076"/>
          <ac:picMkLst>
            <pc:docMk/>
            <pc:sldMk cId="2925151734" sldId="484"/>
            <ac:picMk id="11" creationId="{5F232711-2A43-B1C8-20E2-F6C3E034E40B}"/>
          </ac:picMkLst>
        </pc:picChg>
        <pc:picChg chg="del">
          <ac:chgData name="Avishek Dasgupta" userId="e532add1f68b55bf" providerId="LiveId" clId="{E1C9BB65-5A8A-4786-8859-6CF4E495D580}" dt="2023-11-05T15:32:42.824" v="430" actId="478"/>
          <ac:picMkLst>
            <pc:docMk/>
            <pc:sldMk cId="2925151734" sldId="484"/>
            <ac:picMk id="2050" creationId="{0BB006EA-34CA-3C07-B788-3D5DEB5CD602}"/>
          </ac:picMkLst>
        </pc:picChg>
      </pc:sldChg>
      <pc:sldChg chg="modSp add mod ord">
        <pc:chgData name="Avishek Dasgupta" userId="e532add1f68b55bf" providerId="LiveId" clId="{E1C9BB65-5A8A-4786-8859-6CF4E495D580}" dt="2023-11-05T15:41:47.163" v="513" actId="1076"/>
        <pc:sldMkLst>
          <pc:docMk/>
          <pc:sldMk cId="752652314" sldId="485"/>
        </pc:sldMkLst>
        <pc:spChg chg="mod">
          <ac:chgData name="Avishek Dasgupta" userId="e532add1f68b55bf" providerId="LiveId" clId="{E1C9BB65-5A8A-4786-8859-6CF4E495D580}" dt="2023-11-05T15:40:04.867" v="504" actId="20577"/>
          <ac:spMkLst>
            <pc:docMk/>
            <pc:sldMk cId="752652314" sldId="485"/>
            <ac:spMk id="6" creationId="{E77EAA17-0EBB-3066-7988-D35FC2374726}"/>
          </ac:spMkLst>
        </pc:spChg>
        <pc:spChg chg="mod">
          <ac:chgData name="Avishek Dasgupta" userId="e532add1f68b55bf" providerId="LiveId" clId="{E1C9BB65-5A8A-4786-8859-6CF4E495D580}" dt="2023-11-05T15:40:10.861" v="505" actId="14100"/>
          <ac:spMkLst>
            <pc:docMk/>
            <pc:sldMk cId="752652314" sldId="485"/>
            <ac:spMk id="8" creationId="{14B686B2-9179-8A4B-3E2A-403275637503}"/>
          </ac:spMkLst>
        </pc:spChg>
        <pc:spChg chg="mod">
          <ac:chgData name="Avishek Dasgupta" userId="e532add1f68b55bf" providerId="LiveId" clId="{E1C9BB65-5A8A-4786-8859-6CF4E495D580}" dt="2023-11-05T15:40:19.436" v="507" actId="1076"/>
          <ac:spMkLst>
            <pc:docMk/>
            <pc:sldMk cId="752652314" sldId="485"/>
            <ac:spMk id="9" creationId="{122BCD22-3C40-2B45-BC49-BCA567FEF06B}"/>
          </ac:spMkLst>
        </pc:spChg>
        <pc:spChg chg="mod">
          <ac:chgData name="Avishek Dasgupta" userId="e532add1f68b55bf" providerId="LiveId" clId="{E1C9BB65-5A8A-4786-8859-6CF4E495D580}" dt="2023-11-05T15:41:32.428" v="510" actId="14100"/>
          <ac:spMkLst>
            <pc:docMk/>
            <pc:sldMk cId="752652314" sldId="485"/>
            <ac:spMk id="31" creationId="{8C72C9F2-1A0B-C094-0CAD-138D5C5CA429}"/>
          </ac:spMkLst>
        </pc:spChg>
        <pc:spChg chg="mod">
          <ac:chgData name="Avishek Dasgupta" userId="e532add1f68b55bf" providerId="LiveId" clId="{E1C9BB65-5A8A-4786-8859-6CF4E495D580}" dt="2023-11-05T15:41:47.163" v="513" actId="1076"/>
          <ac:spMkLst>
            <pc:docMk/>
            <pc:sldMk cId="752652314" sldId="485"/>
            <ac:spMk id="32" creationId="{5E50FF24-BC37-4DA6-AC23-D41F7B5112DD}"/>
          </ac:spMkLst>
        </pc:spChg>
        <pc:spChg chg="mod">
          <ac:chgData name="Avishek Dasgupta" userId="e532add1f68b55bf" providerId="LiveId" clId="{E1C9BB65-5A8A-4786-8859-6CF4E495D580}" dt="2023-11-05T15:41:38.766" v="512" actId="14100"/>
          <ac:spMkLst>
            <pc:docMk/>
            <pc:sldMk cId="752652314" sldId="485"/>
            <ac:spMk id="37" creationId="{E08DB7F3-69EA-738E-6B05-0F360CE9FF13}"/>
          </ac:spMkLst>
        </pc:spChg>
        <pc:spChg chg="mod">
          <ac:chgData name="Avishek Dasgupta" userId="e532add1f68b55bf" providerId="LiveId" clId="{E1C9BB65-5A8A-4786-8859-6CF4E495D580}" dt="2023-11-05T15:38:55.464" v="484" actId="20577"/>
          <ac:spMkLst>
            <pc:docMk/>
            <pc:sldMk cId="752652314" sldId="485"/>
            <ac:spMk id="45" creationId="{64854328-34A6-9047-BCDD-7D5AE206E010}"/>
          </ac:spMkLst>
        </pc:spChg>
        <pc:picChg chg="mod">
          <ac:chgData name="Avishek Dasgupta" userId="e532add1f68b55bf" providerId="LiveId" clId="{E1C9BB65-5A8A-4786-8859-6CF4E495D580}" dt="2023-11-05T15:40:15.210" v="506" actId="1076"/>
          <ac:picMkLst>
            <pc:docMk/>
            <pc:sldMk cId="752652314" sldId="485"/>
            <ac:picMk id="2050" creationId="{0BB006EA-34CA-3C07-B788-3D5DEB5CD602}"/>
          </ac:picMkLst>
        </pc:picChg>
      </pc:sldChg>
      <pc:sldChg chg="addSp delSp modSp add mod ord">
        <pc:chgData name="Avishek Dasgupta" userId="e532add1f68b55bf" providerId="LiveId" clId="{E1C9BB65-5A8A-4786-8859-6CF4E495D580}" dt="2023-11-05T15:45:28.498" v="536" actId="14100"/>
        <pc:sldMkLst>
          <pc:docMk/>
          <pc:sldMk cId="253743863" sldId="486"/>
        </pc:sldMkLst>
        <pc:spChg chg="mod">
          <ac:chgData name="Avishek Dasgupta" userId="e532add1f68b55bf" providerId="LiveId" clId="{E1C9BB65-5A8A-4786-8859-6CF4E495D580}" dt="2023-11-05T15:44:15.552" v="526" actId="20577"/>
          <ac:spMkLst>
            <pc:docMk/>
            <pc:sldMk cId="253743863" sldId="486"/>
            <ac:spMk id="2" creationId="{CECD4F62-CA25-21D1-7636-84BDB0A0A65F}"/>
          </ac:spMkLst>
        </pc:spChg>
        <pc:spChg chg="mod">
          <ac:chgData name="Avishek Dasgupta" userId="e532add1f68b55bf" providerId="LiveId" clId="{E1C9BB65-5A8A-4786-8859-6CF4E495D580}" dt="2023-11-05T15:41:57.045" v="518" actId="20577"/>
          <ac:spMkLst>
            <pc:docMk/>
            <pc:sldMk cId="253743863" sldId="486"/>
            <ac:spMk id="45" creationId="{64854328-34A6-9047-BCDD-7D5AE206E010}"/>
          </ac:spMkLst>
        </pc:spChg>
        <pc:picChg chg="add mod">
          <ac:chgData name="Avishek Dasgupta" userId="e532add1f68b55bf" providerId="LiveId" clId="{E1C9BB65-5A8A-4786-8859-6CF4E495D580}" dt="2023-11-05T15:44:54.862" v="531" actId="14100"/>
          <ac:picMkLst>
            <pc:docMk/>
            <pc:sldMk cId="253743863" sldId="486"/>
            <ac:picMk id="4" creationId="{E41615B8-62C1-61D9-7899-BDE378D452F3}"/>
          </ac:picMkLst>
        </pc:picChg>
        <pc:picChg chg="del">
          <ac:chgData name="Avishek Dasgupta" userId="e532add1f68b55bf" providerId="LiveId" clId="{E1C9BB65-5A8A-4786-8859-6CF4E495D580}" dt="2023-11-05T15:44:46.128" v="527" actId="478"/>
          <ac:picMkLst>
            <pc:docMk/>
            <pc:sldMk cId="253743863" sldId="486"/>
            <ac:picMk id="7" creationId="{ED4BAB40-FC86-9AC0-6DFE-BD21876C436F}"/>
          </ac:picMkLst>
        </pc:picChg>
        <pc:picChg chg="add mod">
          <ac:chgData name="Avishek Dasgupta" userId="e532add1f68b55bf" providerId="LiveId" clId="{E1C9BB65-5A8A-4786-8859-6CF4E495D580}" dt="2023-11-05T15:45:28.498" v="536" actId="14100"/>
          <ac:picMkLst>
            <pc:docMk/>
            <pc:sldMk cId="253743863" sldId="486"/>
            <ac:picMk id="8" creationId="{2D1A24CD-5863-CA77-7421-86CA5F992D72}"/>
          </ac:picMkLst>
        </pc:picChg>
        <pc:picChg chg="del">
          <ac:chgData name="Avishek Dasgupta" userId="e532add1f68b55bf" providerId="LiveId" clId="{E1C9BB65-5A8A-4786-8859-6CF4E495D580}" dt="2023-11-05T15:44:56.060" v="532" actId="478"/>
          <ac:picMkLst>
            <pc:docMk/>
            <pc:sldMk cId="253743863" sldId="486"/>
            <ac:picMk id="11" creationId="{5F232711-2A43-B1C8-20E2-F6C3E034E40B}"/>
          </ac:picMkLst>
        </pc:picChg>
      </pc:sldChg>
      <pc:sldChg chg="addSp delSp modSp add mod ord">
        <pc:chgData name="Avishek Dasgupta" userId="e532add1f68b55bf" providerId="LiveId" clId="{E1C9BB65-5A8A-4786-8859-6CF4E495D580}" dt="2023-11-05T15:53:27.916" v="652" actId="22"/>
        <pc:sldMkLst>
          <pc:docMk/>
          <pc:sldMk cId="2978507748" sldId="487"/>
        </pc:sldMkLst>
        <pc:spChg chg="add mod">
          <ac:chgData name="Avishek Dasgupta" userId="e532add1f68b55bf" providerId="LiveId" clId="{E1C9BB65-5A8A-4786-8859-6CF4E495D580}" dt="2023-11-05T15:49:55.841" v="605" actId="1076"/>
          <ac:spMkLst>
            <pc:docMk/>
            <pc:sldMk cId="2978507748" sldId="487"/>
            <ac:spMk id="2" creationId="{1BFA318F-6996-57F9-81DF-311B7869DCA1}"/>
          </ac:spMkLst>
        </pc:spChg>
        <pc:spChg chg="add mod">
          <ac:chgData name="Avishek Dasgupta" userId="e532add1f68b55bf" providerId="LiveId" clId="{E1C9BB65-5A8A-4786-8859-6CF4E495D580}" dt="2023-11-05T15:50:19.221" v="608"/>
          <ac:spMkLst>
            <pc:docMk/>
            <pc:sldMk cId="2978507748" sldId="487"/>
            <ac:spMk id="3" creationId="{528676A6-1D7B-4130-24C6-D13A7D9DEDEE}"/>
          </ac:spMkLst>
        </pc:spChg>
        <pc:spChg chg="add mod">
          <ac:chgData name="Avishek Dasgupta" userId="e532add1f68b55bf" providerId="LiveId" clId="{E1C9BB65-5A8A-4786-8859-6CF4E495D580}" dt="2023-11-05T15:51:11.334" v="629" actId="20577"/>
          <ac:spMkLst>
            <pc:docMk/>
            <pc:sldMk cId="2978507748" sldId="487"/>
            <ac:spMk id="4" creationId="{B82825CC-EAA0-2688-5203-CED56D3EE686}"/>
          </ac:spMkLst>
        </pc:spChg>
        <pc:spChg chg="mod">
          <ac:chgData name="Avishek Dasgupta" userId="e532add1f68b55bf" providerId="LiveId" clId="{E1C9BB65-5A8A-4786-8859-6CF4E495D580}" dt="2023-11-05T15:48:04.269" v="599" actId="20577"/>
          <ac:spMkLst>
            <pc:docMk/>
            <pc:sldMk cId="2978507748" sldId="487"/>
            <ac:spMk id="6" creationId="{E77EAA17-0EBB-3066-7988-D35FC2374726}"/>
          </ac:spMkLst>
        </pc:spChg>
        <pc:spChg chg="mod">
          <ac:chgData name="Avishek Dasgupta" userId="e532add1f68b55bf" providerId="LiveId" clId="{E1C9BB65-5A8A-4786-8859-6CF4E495D580}" dt="2023-11-05T15:47:25.987" v="560" actId="14100"/>
          <ac:spMkLst>
            <pc:docMk/>
            <pc:sldMk cId="2978507748" sldId="487"/>
            <ac:spMk id="8" creationId="{14B686B2-9179-8A4B-3E2A-403275637503}"/>
          </ac:spMkLst>
        </pc:spChg>
        <pc:spChg chg="mod">
          <ac:chgData name="Avishek Dasgupta" userId="e532add1f68b55bf" providerId="LiveId" clId="{E1C9BB65-5A8A-4786-8859-6CF4E495D580}" dt="2023-11-05T15:47:08.435" v="556" actId="1076"/>
          <ac:spMkLst>
            <pc:docMk/>
            <pc:sldMk cId="2978507748" sldId="487"/>
            <ac:spMk id="9" creationId="{122BCD22-3C40-2B45-BC49-BCA567FEF06B}"/>
          </ac:spMkLst>
        </pc:spChg>
        <pc:spChg chg="mod">
          <ac:chgData name="Avishek Dasgupta" userId="e532add1f68b55bf" providerId="LiveId" clId="{E1C9BB65-5A8A-4786-8859-6CF4E495D580}" dt="2023-11-05T15:49:42.970" v="602" actId="14100"/>
          <ac:spMkLst>
            <pc:docMk/>
            <pc:sldMk cId="2978507748" sldId="487"/>
            <ac:spMk id="17" creationId="{E2D8B348-7DCE-D280-8825-C47CD9CD39CA}"/>
          </ac:spMkLst>
        </pc:spChg>
        <pc:spChg chg="mod">
          <ac:chgData name="Avishek Dasgupta" userId="e532add1f68b55bf" providerId="LiveId" clId="{E1C9BB65-5A8A-4786-8859-6CF4E495D580}" dt="2023-11-05T15:49:46.996" v="603" actId="1076"/>
          <ac:spMkLst>
            <pc:docMk/>
            <pc:sldMk cId="2978507748" sldId="487"/>
            <ac:spMk id="35" creationId="{EC8ECD4C-7310-8B0F-E50D-5385C2DFDEA7}"/>
          </ac:spMkLst>
        </pc:spChg>
        <pc:spChg chg="mod">
          <ac:chgData name="Avishek Dasgupta" userId="e532add1f68b55bf" providerId="LiveId" clId="{E1C9BB65-5A8A-4786-8859-6CF4E495D580}" dt="2023-11-05T15:45:42.048" v="543" actId="20577"/>
          <ac:spMkLst>
            <pc:docMk/>
            <pc:sldMk cId="2978507748" sldId="487"/>
            <ac:spMk id="45" creationId="{64854328-34A6-9047-BCDD-7D5AE206E010}"/>
          </ac:spMkLst>
        </pc:spChg>
        <pc:picChg chg="add del">
          <ac:chgData name="Avishek Dasgupta" userId="e532add1f68b55bf" providerId="LiveId" clId="{E1C9BB65-5A8A-4786-8859-6CF4E495D580}" dt="2023-11-05T15:53:27.916" v="652" actId="22"/>
          <ac:picMkLst>
            <pc:docMk/>
            <pc:sldMk cId="2978507748" sldId="487"/>
            <ac:picMk id="10" creationId="{DAF6A2C8-C57D-49BE-E681-B350E761256C}"/>
          </ac:picMkLst>
        </pc:picChg>
        <pc:picChg chg="mod">
          <ac:chgData name="Avishek Dasgupta" userId="e532add1f68b55bf" providerId="LiveId" clId="{E1C9BB65-5A8A-4786-8859-6CF4E495D580}" dt="2023-11-05T15:47:11.488" v="557" actId="1076"/>
          <ac:picMkLst>
            <pc:docMk/>
            <pc:sldMk cId="2978507748" sldId="487"/>
            <ac:picMk id="2050" creationId="{0BB006EA-34CA-3C07-B788-3D5DEB5CD602}"/>
          </ac:picMkLst>
        </pc:picChg>
      </pc:sldChg>
      <pc:sldChg chg="addSp delSp modSp add mod ord">
        <pc:chgData name="Avishek Dasgupta" userId="e532add1f68b55bf" providerId="LiveId" clId="{E1C9BB65-5A8A-4786-8859-6CF4E495D580}" dt="2023-11-05T15:53:13.295" v="650" actId="14100"/>
        <pc:sldMkLst>
          <pc:docMk/>
          <pc:sldMk cId="4197283843" sldId="488"/>
        </pc:sldMkLst>
        <pc:spChg chg="mod">
          <ac:chgData name="Avishek Dasgupta" userId="e532add1f68b55bf" providerId="LiveId" clId="{E1C9BB65-5A8A-4786-8859-6CF4E495D580}" dt="2023-11-05T15:52:06.974" v="642" actId="20577"/>
          <ac:spMkLst>
            <pc:docMk/>
            <pc:sldMk cId="4197283843" sldId="488"/>
            <ac:spMk id="2" creationId="{CECD4F62-CA25-21D1-7636-84BDB0A0A65F}"/>
          </ac:spMkLst>
        </pc:spChg>
        <pc:spChg chg="mod">
          <ac:chgData name="Avishek Dasgupta" userId="e532add1f68b55bf" providerId="LiveId" clId="{E1C9BB65-5A8A-4786-8859-6CF4E495D580}" dt="2023-11-05T15:51:35.218" v="634" actId="20577"/>
          <ac:spMkLst>
            <pc:docMk/>
            <pc:sldMk cId="4197283843" sldId="488"/>
            <ac:spMk id="45" creationId="{64854328-34A6-9047-BCDD-7D5AE206E010}"/>
          </ac:spMkLst>
        </pc:spChg>
        <pc:picChg chg="del">
          <ac:chgData name="Avishek Dasgupta" userId="e532add1f68b55bf" providerId="LiveId" clId="{E1C9BB65-5A8A-4786-8859-6CF4E495D580}" dt="2023-11-05T15:52:34.979" v="643" actId="478"/>
          <ac:picMkLst>
            <pc:docMk/>
            <pc:sldMk cId="4197283843" sldId="488"/>
            <ac:picMk id="4" creationId="{E41615B8-62C1-61D9-7899-BDE378D452F3}"/>
          </ac:picMkLst>
        </pc:picChg>
        <pc:picChg chg="add mod">
          <ac:chgData name="Avishek Dasgupta" userId="e532add1f68b55bf" providerId="LiveId" clId="{E1C9BB65-5A8A-4786-8859-6CF4E495D580}" dt="2023-11-05T15:52:41.780" v="646" actId="14100"/>
          <ac:picMkLst>
            <pc:docMk/>
            <pc:sldMk cId="4197283843" sldId="488"/>
            <ac:picMk id="6" creationId="{73BA9072-A348-0264-A118-D00CD1D4CEFD}"/>
          </ac:picMkLst>
        </pc:picChg>
        <pc:picChg chg="del">
          <ac:chgData name="Avishek Dasgupta" userId="e532add1f68b55bf" providerId="LiveId" clId="{E1C9BB65-5A8A-4786-8859-6CF4E495D580}" dt="2023-11-05T15:52:43.360" v="647" actId="478"/>
          <ac:picMkLst>
            <pc:docMk/>
            <pc:sldMk cId="4197283843" sldId="488"/>
            <ac:picMk id="8" creationId="{2D1A24CD-5863-CA77-7421-86CA5F992D72}"/>
          </ac:picMkLst>
        </pc:picChg>
        <pc:picChg chg="add mod">
          <ac:chgData name="Avishek Dasgupta" userId="e532add1f68b55bf" providerId="LiveId" clId="{E1C9BB65-5A8A-4786-8859-6CF4E495D580}" dt="2023-11-05T15:53:13.295" v="650" actId="14100"/>
          <ac:picMkLst>
            <pc:docMk/>
            <pc:sldMk cId="4197283843" sldId="488"/>
            <ac:picMk id="9" creationId="{FDA7C7A8-00FC-7AB5-53F4-40470E4F3327}"/>
          </ac:picMkLst>
        </pc:picChg>
      </pc:sldChg>
      <pc:sldChg chg="modSp add mod ord">
        <pc:chgData name="Avishek Dasgupta" userId="e532add1f68b55bf" providerId="LiveId" clId="{E1C9BB65-5A8A-4786-8859-6CF4E495D580}" dt="2023-11-05T18:32:22.003" v="914" actId="20577"/>
        <pc:sldMkLst>
          <pc:docMk/>
          <pc:sldMk cId="2797046147" sldId="489"/>
        </pc:sldMkLst>
        <pc:spChg chg="mod">
          <ac:chgData name="Avishek Dasgupta" userId="e532add1f68b55bf" providerId="LiveId" clId="{E1C9BB65-5A8A-4786-8859-6CF4E495D580}" dt="2023-11-05T15:55:41.711" v="667" actId="1076"/>
          <ac:spMkLst>
            <pc:docMk/>
            <pc:sldMk cId="2797046147" sldId="489"/>
            <ac:spMk id="2" creationId="{1BFA318F-6996-57F9-81DF-311B7869DCA1}"/>
          </ac:spMkLst>
        </pc:spChg>
        <pc:spChg chg="mod">
          <ac:chgData name="Avishek Dasgupta" userId="e532add1f68b55bf" providerId="LiveId" clId="{E1C9BB65-5A8A-4786-8859-6CF4E495D580}" dt="2023-11-05T18:22:40.652" v="746" actId="20577"/>
          <ac:spMkLst>
            <pc:docMk/>
            <pc:sldMk cId="2797046147" sldId="489"/>
            <ac:spMk id="3" creationId="{528676A6-1D7B-4130-24C6-D13A7D9DEDEE}"/>
          </ac:spMkLst>
        </pc:spChg>
        <pc:spChg chg="mod">
          <ac:chgData name="Avishek Dasgupta" userId="e532add1f68b55bf" providerId="LiveId" clId="{E1C9BB65-5A8A-4786-8859-6CF4E495D580}" dt="2023-11-05T15:55:41.711" v="667" actId="1076"/>
          <ac:spMkLst>
            <pc:docMk/>
            <pc:sldMk cId="2797046147" sldId="489"/>
            <ac:spMk id="4" creationId="{B82825CC-EAA0-2688-5203-CED56D3EE686}"/>
          </ac:spMkLst>
        </pc:spChg>
        <pc:spChg chg="mod">
          <ac:chgData name="Avishek Dasgupta" userId="e532add1f68b55bf" providerId="LiveId" clId="{E1C9BB65-5A8A-4786-8859-6CF4E495D580}" dt="2023-11-05T18:32:22.003" v="914" actId="20577"/>
          <ac:spMkLst>
            <pc:docMk/>
            <pc:sldMk cId="2797046147" sldId="489"/>
            <ac:spMk id="6" creationId="{E77EAA17-0EBB-3066-7988-D35FC2374726}"/>
          </ac:spMkLst>
        </pc:spChg>
        <pc:spChg chg="mod">
          <ac:chgData name="Avishek Dasgupta" userId="e532add1f68b55bf" providerId="LiveId" clId="{E1C9BB65-5A8A-4786-8859-6CF4E495D580}" dt="2023-11-05T15:55:52.735" v="669" actId="14100"/>
          <ac:spMkLst>
            <pc:docMk/>
            <pc:sldMk cId="2797046147" sldId="489"/>
            <ac:spMk id="8" creationId="{14B686B2-9179-8A4B-3E2A-403275637503}"/>
          </ac:spMkLst>
        </pc:spChg>
        <pc:spChg chg="mod">
          <ac:chgData name="Avishek Dasgupta" userId="e532add1f68b55bf" providerId="LiveId" clId="{E1C9BB65-5A8A-4786-8859-6CF4E495D580}" dt="2023-11-05T15:55:41.711" v="667" actId="1076"/>
          <ac:spMkLst>
            <pc:docMk/>
            <pc:sldMk cId="2797046147" sldId="489"/>
            <ac:spMk id="17" creationId="{E2D8B348-7DCE-D280-8825-C47CD9CD39CA}"/>
          </ac:spMkLst>
        </pc:spChg>
        <pc:spChg chg="mod">
          <ac:chgData name="Avishek Dasgupta" userId="e532add1f68b55bf" providerId="LiveId" clId="{E1C9BB65-5A8A-4786-8859-6CF4E495D580}" dt="2023-11-05T15:55:41.711" v="667" actId="1076"/>
          <ac:spMkLst>
            <pc:docMk/>
            <pc:sldMk cId="2797046147" sldId="489"/>
            <ac:spMk id="18" creationId="{63E7065D-D84C-4ED6-12FA-9FBB92831439}"/>
          </ac:spMkLst>
        </pc:spChg>
        <pc:spChg chg="mod">
          <ac:chgData name="Avishek Dasgupta" userId="e532add1f68b55bf" providerId="LiveId" clId="{E1C9BB65-5A8A-4786-8859-6CF4E495D580}" dt="2023-11-05T15:55:49.488" v="668" actId="1076"/>
          <ac:spMkLst>
            <pc:docMk/>
            <pc:sldMk cId="2797046147" sldId="489"/>
            <ac:spMk id="31" creationId="{8C72C9F2-1A0B-C094-0CAD-138D5C5CA429}"/>
          </ac:spMkLst>
        </pc:spChg>
        <pc:spChg chg="mod">
          <ac:chgData name="Avishek Dasgupta" userId="e532add1f68b55bf" providerId="LiveId" clId="{E1C9BB65-5A8A-4786-8859-6CF4E495D580}" dt="2023-11-05T15:55:49.488" v="668" actId="1076"/>
          <ac:spMkLst>
            <pc:docMk/>
            <pc:sldMk cId="2797046147" sldId="489"/>
            <ac:spMk id="32" creationId="{5E50FF24-BC37-4DA6-AC23-D41F7B5112DD}"/>
          </ac:spMkLst>
        </pc:spChg>
        <pc:spChg chg="mod">
          <ac:chgData name="Avishek Dasgupta" userId="e532add1f68b55bf" providerId="LiveId" clId="{E1C9BB65-5A8A-4786-8859-6CF4E495D580}" dt="2023-11-05T18:03:44.601" v="727" actId="1076"/>
          <ac:spMkLst>
            <pc:docMk/>
            <pc:sldMk cId="2797046147" sldId="489"/>
            <ac:spMk id="35" creationId="{EC8ECD4C-7310-8B0F-E50D-5385C2DFDEA7}"/>
          </ac:spMkLst>
        </pc:spChg>
        <pc:spChg chg="mod">
          <ac:chgData name="Avishek Dasgupta" userId="e532add1f68b55bf" providerId="LiveId" clId="{E1C9BB65-5A8A-4786-8859-6CF4E495D580}" dt="2023-11-05T18:25:58.173" v="806" actId="1076"/>
          <ac:spMkLst>
            <pc:docMk/>
            <pc:sldMk cId="2797046147" sldId="489"/>
            <ac:spMk id="37" creationId="{E08DB7F3-69EA-738E-6B05-0F360CE9FF13}"/>
          </ac:spMkLst>
        </pc:spChg>
        <pc:spChg chg="mod">
          <ac:chgData name="Avishek Dasgupta" userId="e532add1f68b55bf" providerId="LiveId" clId="{E1C9BB65-5A8A-4786-8859-6CF4E495D580}" dt="2023-11-05T15:53:36.888" v="657" actId="20577"/>
          <ac:spMkLst>
            <pc:docMk/>
            <pc:sldMk cId="2797046147" sldId="489"/>
            <ac:spMk id="45" creationId="{64854328-34A6-9047-BCDD-7D5AE206E010}"/>
          </ac:spMkLst>
        </pc:spChg>
      </pc:sldChg>
      <pc:sldChg chg="addSp delSp modSp add mod ord">
        <pc:chgData name="Avishek Dasgupta" userId="e532add1f68b55bf" providerId="LiveId" clId="{E1C9BB65-5A8A-4786-8859-6CF4E495D580}" dt="2023-11-05T18:31:34.030" v="905" actId="20577"/>
        <pc:sldMkLst>
          <pc:docMk/>
          <pc:sldMk cId="2388040013" sldId="490"/>
        </pc:sldMkLst>
        <pc:spChg chg="mod">
          <ac:chgData name="Avishek Dasgupta" userId="e532add1f68b55bf" providerId="LiveId" clId="{E1C9BB65-5A8A-4786-8859-6CF4E495D580}" dt="2023-11-05T18:27:20.588" v="850" actId="6549"/>
          <ac:spMkLst>
            <pc:docMk/>
            <pc:sldMk cId="2388040013" sldId="490"/>
            <ac:spMk id="2" creationId="{CECD4F62-CA25-21D1-7636-84BDB0A0A65F}"/>
          </ac:spMkLst>
        </pc:spChg>
        <pc:spChg chg="add mod">
          <ac:chgData name="Avishek Dasgupta" userId="e532add1f68b55bf" providerId="LiveId" clId="{E1C9BB65-5A8A-4786-8859-6CF4E495D580}" dt="2023-11-05T18:30:50.099" v="874" actId="207"/>
          <ac:spMkLst>
            <pc:docMk/>
            <pc:sldMk cId="2388040013" sldId="490"/>
            <ac:spMk id="14" creationId="{E0DED402-373E-8849-FC04-460B1203D63D}"/>
          </ac:spMkLst>
        </pc:spChg>
        <pc:spChg chg="add mod">
          <ac:chgData name="Avishek Dasgupta" userId="e532add1f68b55bf" providerId="LiveId" clId="{E1C9BB65-5A8A-4786-8859-6CF4E495D580}" dt="2023-11-05T18:31:04.354" v="876" actId="1076"/>
          <ac:spMkLst>
            <pc:docMk/>
            <pc:sldMk cId="2388040013" sldId="490"/>
            <ac:spMk id="15" creationId="{A7C33931-845F-E8A7-69ED-E2366919DF08}"/>
          </ac:spMkLst>
        </pc:spChg>
        <pc:spChg chg="add mod">
          <ac:chgData name="Avishek Dasgupta" userId="e532add1f68b55bf" providerId="LiveId" clId="{E1C9BB65-5A8A-4786-8859-6CF4E495D580}" dt="2023-11-05T18:31:24.685" v="891" actId="1076"/>
          <ac:spMkLst>
            <pc:docMk/>
            <pc:sldMk cId="2388040013" sldId="490"/>
            <ac:spMk id="16" creationId="{6402F826-7644-3EB6-5DB2-191E6BBE56D2}"/>
          </ac:spMkLst>
        </pc:spChg>
        <pc:spChg chg="add mod">
          <ac:chgData name="Avishek Dasgupta" userId="e532add1f68b55bf" providerId="LiveId" clId="{E1C9BB65-5A8A-4786-8859-6CF4E495D580}" dt="2023-11-05T18:31:34.030" v="905" actId="20577"/>
          <ac:spMkLst>
            <pc:docMk/>
            <pc:sldMk cId="2388040013" sldId="490"/>
            <ac:spMk id="17" creationId="{F7C1175D-89D6-B09F-550A-56DC6B9AC981}"/>
          </ac:spMkLst>
        </pc:spChg>
        <pc:spChg chg="mod">
          <ac:chgData name="Avishek Dasgupta" userId="e532add1f68b55bf" providerId="LiveId" clId="{E1C9BB65-5A8A-4786-8859-6CF4E495D580}" dt="2023-11-05T18:26:08.108" v="811" actId="20577"/>
          <ac:spMkLst>
            <pc:docMk/>
            <pc:sldMk cId="2388040013" sldId="490"/>
            <ac:spMk id="45" creationId="{64854328-34A6-9047-BCDD-7D5AE206E010}"/>
          </ac:spMkLst>
        </pc:spChg>
        <pc:picChg chg="add mod">
          <ac:chgData name="Avishek Dasgupta" userId="e532add1f68b55bf" providerId="LiveId" clId="{E1C9BB65-5A8A-4786-8859-6CF4E495D580}" dt="2023-11-05T18:30:03.401" v="864" actId="14100"/>
          <ac:picMkLst>
            <pc:docMk/>
            <pc:sldMk cId="2388040013" sldId="490"/>
            <ac:picMk id="4" creationId="{01FE8B06-E0C9-6F8D-A3F8-D95DFFC57A46}"/>
          </ac:picMkLst>
        </pc:picChg>
        <pc:picChg chg="del">
          <ac:chgData name="Avishek Dasgupta" userId="e532add1f68b55bf" providerId="LiveId" clId="{E1C9BB65-5A8A-4786-8859-6CF4E495D580}" dt="2023-11-05T18:27:28.041" v="851" actId="478"/>
          <ac:picMkLst>
            <pc:docMk/>
            <pc:sldMk cId="2388040013" sldId="490"/>
            <ac:picMk id="6" creationId="{73BA9072-A348-0264-A118-D00CD1D4CEFD}"/>
          </ac:picMkLst>
        </pc:picChg>
        <pc:picChg chg="add mod">
          <ac:chgData name="Avishek Dasgupta" userId="e532add1f68b55bf" providerId="LiveId" clId="{E1C9BB65-5A8A-4786-8859-6CF4E495D580}" dt="2023-11-05T18:30:10.434" v="866" actId="1076"/>
          <ac:picMkLst>
            <pc:docMk/>
            <pc:sldMk cId="2388040013" sldId="490"/>
            <ac:picMk id="8" creationId="{976F53F0-5DA2-44E7-CB43-E38D2120B8D1}"/>
          </ac:picMkLst>
        </pc:picChg>
        <pc:picChg chg="del">
          <ac:chgData name="Avishek Dasgupta" userId="e532add1f68b55bf" providerId="LiveId" clId="{E1C9BB65-5A8A-4786-8859-6CF4E495D580}" dt="2023-11-05T18:27:29.823" v="852" actId="478"/>
          <ac:picMkLst>
            <pc:docMk/>
            <pc:sldMk cId="2388040013" sldId="490"/>
            <ac:picMk id="9" creationId="{FDA7C7A8-00FC-7AB5-53F4-40470E4F3327}"/>
          </ac:picMkLst>
        </pc:picChg>
        <pc:picChg chg="add mod">
          <ac:chgData name="Avishek Dasgupta" userId="e532add1f68b55bf" providerId="LiveId" clId="{E1C9BB65-5A8A-4786-8859-6CF4E495D580}" dt="2023-11-05T18:30:34.956" v="872" actId="1076"/>
          <ac:picMkLst>
            <pc:docMk/>
            <pc:sldMk cId="2388040013" sldId="490"/>
            <ac:picMk id="11" creationId="{2DC6FDE0-30D4-39F7-3014-48FBB3C7DCEF}"/>
          </ac:picMkLst>
        </pc:picChg>
        <pc:picChg chg="add mod">
          <ac:chgData name="Avishek Dasgupta" userId="e532add1f68b55bf" providerId="LiveId" clId="{E1C9BB65-5A8A-4786-8859-6CF4E495D580}" dt="2023-11-05T18:30:20.840" v="870" actId="1076"/>
          <ac:picMkLst>
            <pc:docMk/>
            <pc:sldMk cId="2388040013" sldId="490"/>
            <ac:picMk id="13" creationId="{22D21560-6AAC-FCFD-92F5-F08278DA83C1}"/>
          </ac:picMkLst>
        </pc:picChg>
      </pc:sldChg>
      <pc:sldChg chg="modSp add mod ord">
        <pc:chgData name="Avishek Dasgupta" userId="e532add1f68b55bf" providerId="LiveId" clId="{E1C9BB65-5A8A-4786-8859-6CF4E495D580}" dt="2023-11-05T18:34:31.875" v="946" actId="14100"/>
        <pc:sldMkLst>
          <pc:docMk/>
          <pc:sldMk cId="1528161991" sldId="491"/>
        </pc:sldMkLst>
        <pc:spChg chg="mod">
          <ac:chgData name="Avishek Dasgupta" userId="e532add1f68b55bf" providerId="LiveId" clId="{E1C9BB65-5A8A-4786-8859-6CF4E495D580}" dt="2023-11-05T18:32:58.853" v="926" actId="108"/>
          <ac:spMkLst>
            <pc:docMk/>
            <pc:sldMk cId="1528161991" sldId="491"/>
            <ac:spMk id="6" creationId="{E77EAA17-0EBB-3066-7988-D35FC2374726}"/>
          </ac:spMkLst>
        </pc:spChg>
        <pc:spChg chg="mod">
          <ac:chgData name="Avishek Dasgupta" userId="e532add1f68b55bf" providerId="LiveId" clId="{E1C9BB65-5A8A-4786-8859-6CF4E495D580}" dt="2023-11-05T18:34:31.875" v="946" actId="14100"/>
          <ac:spMkLst>
            <pc:docMk/>
            <pc:sldMk cId="1528161991" sldId="491"/>
            <ac:spMk id="31" creationId="{8C72C9F2-1A0B-C094-0CAD-138D5C5CA429}"/>
          </ac:spMkLst>
        </pc:spChg>
        <pc:spChg chg="mod">
          <ac:chgData name="Avishek Dasgupta" userId="e532add1f68b55bf" providerId="LiveId" clId="{E1C9BB65-5A8A-4786-8859-6CF4E495D580}" dt="2023-11-05T18:34:23.617" v="945" actId="20577"/>
          <ac:spMkLst>
            <pc:docMk/>
            <pc:sldMk cId="1528161991" sldId="491"/>
            <ac:spMk id="37" creationId="{E08DB7F3-69EA-738E-6B05-0F360CE9FF13}"/>
          </ac:spMkLst>
        </pc:spChg>
        <pc:spChg chg="mod">
          <ac:chgData name="Avishek Dasgupta" userId="e532add1f68b55bf" providerId="LiveId" clId="{E1C9BB65-5A8A-4786-8859-6CF4E495D580}" dt="2023-11-05T18:31:44.261" v="910" actId="20577"/>
          <ac:spMkLst>
            <pc:docMk/>
            <pc:sldMk cId="1528161991" sldId="491"/>
            <ac:spMk id="45" creationId="{64854328-34A6-9047-BCDD-7D5AE206E010}"/>
          </ac:spMkLst>
        </pc:spChg>
      </pc:sldChg>
      <pc:sldChg chg="addSp delSp modSp add mod ord">
        <pc:chgData name="Avishek Dasgupta" userId="e532add1f68b55bf" providerId="LiveId" clId="{E1C9BB65-5A8A-4786-8859-6CF4E495D580}" dt="2023-11-05T18:38:47.294" v="979" actId="1076"/>
        <pc:sldMkLst>
          <pc:docMk/>
          <pc:sldMk cId="430395567" sldId="492"/>
        </pc:sldMkLst>
        <pc:spChg chg="mod">
          <ac:chgData name="Avishek Dasgupta" userId="e532add1f68b55bf" providerId="LiveId" clId="{E1C9BB65-5A8A-4786-8859-6CF4E495D580}" dt="2023-11-05T18:35:19.918" v="960" actId="20577"/>
          <ac:spMkLst>
            <pc:docMk/>
            <pc:sldMk cId="430395567" sldId="492"/>
            <ac:spMk id="2" creationId="{CECD4F62-CA25-21D1-7636-84BDB0A0A65F}"/>
          </ac:spMkLst>
        </pc:spChg>
        <pc:spChg chg="mod">
          <ac:chgData name="Avishek Dasgupta" userId="e532add1f68b55bf" providerId="LiveId" clId="{E1C9BB65-5A8A-4786-8859-6CF4E495D580}" dt="2023-11-05T18:34:42.575" v="951" actId="20577"/>
          <ac:spMkLst>
            <pc:docMk/>
            <pc:sldMk cId="430395567" sldId="492"/>
            <ac:spMk id="45" creationId="{64854328-34A6-9047-BCDD-7D5AE206E010}"/>
          </ac:spMkLst>
        </pc:spChg>
        <pc:picChg chg="del">
          <ac:chgData name="Avishek Dasgupta" userId="e532add1f68b55bf" providerId="LiveId" clId="{E1C9BB65-5A8A-4786-8859-6CF4E495D580}" dt="2023-11-05T18:36:53.623" v="961" actId="478"/>
          <ac:picMkLst>
            <pc:docMk/>
            <pc:sldMk cId="430395567" sldId="492"/>
            <ac:picMk id="4" creationId="{01FE8B06-E0C9-6F8D-A3F8-D95DFFC57A46}"/>
          </ac:picMkLst>
        </pc:picChg>
        <pc:picChg chg="add mod">
          <ac:chgData name="Avishek Dasgupta" userId="e532add1f68b55bf" providerId="LiveId" clId="{E1C9BB65-5A8A-4786-8859-6CF4E495D580}" dt="2023-11-05T18:37:03.914" v="964" actId="1076"/>
          <ac:picMkLst>
            <pc:docMk/>
            <pc:sldMk cId="430395567" sldId="492"/>
            <ac:picMk id="6" creationId="{3D94F57F-7243-BACA-86BB-D085FC8976EB}"/>
          </ac:picMkLst>
        </pc:picChg>
        <pc:picChg chg="del">
          <ac:chgData name="Avishek Dasgupta" userId="e532add1f68b55bf" providerId="LiveId" clId="{E1C9BB65-5A8A-4786-8859-6CF4E495D580}" dt="2023-11-05T18:37:05.476" v="965" actId="478"/>
          <ac:picMkLst>
            <pc:docMk/>
            <pc:sldMk cId="430395567" sldId="492"/>
            <ac:picMk id="8" creationId="{976F53F0-5DA2-44E7-CB43-E38D2120B8D1}"/>
          </ac:picMkLst>
        </pc:picChg>
        <pc:picChg chg="add mod">
          <ac:chgData name="Avishek Dasgupta" userId="e532add1f68b55bf" providerId="LiveId" clId="{E1C9BB65-5A8A-4786-8859-6CF4E495D580}" dt="2023-11-05T18:37:43.191" v="968" actId="1076"/>
          <ac:picMkLst>
            <pc:docMk/>
            <pc:sldMk cId="430395567" sldId="492"/>
            <ac:picMk id="9" creationId="{9C0D16D0-F6AF-9FE3-0D3E-D29F1A8315BC}"/>
          </ac:picMkLst>
        </pc:picChg>
        <pc:picChg chg="del">
          <ac:chgData name="Avishek Dasgupta" userId="e532add1f68b55bf" providerId="LiveId" clId="{E1C9BB65-5A8A-4786-8859-6CF4E495D580}" dt="2023-11-05T18:37:44.710" v="969" actId="478"/>
          <ac:picMkLst>
            <pc:docMk/>
            <pc:sldMk cId="430395567" sldId="492"/>
            <ac:picMk id="11" creationId="{2DC6FDE0-30D4-39F7-3014-48FBB3C7DCEF}"/>
          </ac:picMkLst>
        </pc:picChg>
        <pc:picChg chg="add mod">
          <ac:chgData name="Avishek Dasgupta" userId="e532add1f68b55bf" providerId="LiveId" clId="{E1C9BB65-5A8A-4786-8859-6CF4E495D580}" dt="2023-11-05T18:38:11.112" v="972" actId="1076"/>
          <ac:picMkLst>
            <pc:docMk/>
            <pc:sldMk cId="430395567" sldId="492"/>
            <ac:picMk id="12" creationId="{C64472FC-08A1-F18E-39E3-ACFF18C48754}"/>
          </ac:picMkLst>
        </pc:picChg>
        <pc:picChg chg="del">
          <ac:chgData name="Avishek Dasgupta" userId="e532add1f68b55bf" providerId="LiveId" clId="{E1C9BB65-5A8A-4786-8859-6CF4E495D580}" dt="2023-11-05T18:38:12.802" v="973" actId="478"/>
          <ac:picMkLst>
            <pc:docMk/>
            <pc:sldMk cId="430395567" sldId="492"/>
            <ac:picMk id="13" creationId="{22D21560-6AAC-FCFD-92F5-F08278DA83C1}"/>
          </ac:picMkLst>
        </pc:picChg>
        <pc:picChg chg="add mod">
          <ac:chgData name="Avishek Dasgupta" userId="e532add1f68b55bf" providerId="LiveId" clId="{E1C9BB65-5A8A-4786-8859-6CF4E495D580}" dt="2023-11-05T18:38:47.294" v="979" actId="1076"/>
          <ac:picMkLst>
            <pc:docMk/>
            <pc:sldMk cId="430395567" sldId="492"/>
            <ac:picMk id="19" creationId="{7386EDE5-7093-6271-B6F1-1AACF45013F5}"/>
          </ac:picMkLst>
        </pc:picChg>
      </pc:sldChg>
      <pc:sldChg chg="addSp delSp modSp add mod">
        <pc:chgData name="Avishek Dasgupta" userId="e532add1f68b55bf" providerId="LiveId" clId="{E1C9BB65-5A8A-4786-8859-6CF4E495D580}" dt="2023-11-05T18:55:50.751" v="1830" actId="1076"/>
        <pc:sldMkLst>
          <pc:docMk/>
          <pc:sldMk cId="2073324458" sldId="493"/>
        </pc:sldMkLst>
        <pc:spChg chg="del">
          <ac:chgData name="Avishek Dasgupta" userId="e532add1f68b55bf" providerId="LiveId" clId="{E1C9BB65-5A8A-4786-8859-6CF4E495D580}" dt="2023-11-05T18:46:26.337" v="995" actId="478"/>
          <ac:spMkLst>
            <pc:docMk/>
            <pc:sldMk cId="2073324458" sldId="493"/>
            <ac:spMk id="2" creationId="{CECD4F62-CA25-21D1-7636-84BDB0A0A65F}"/>
          </ac:spMkLst>
        </pc:spChg>
        <pc:spChg chg="add mod">
          <ac:chgData name="Avishek Dasgupta" userId="e532add1f68b55bf" providerId="LiveId" clId="{E1C9BB65-5A8A-4786-8859-6CF4E495D580}" dt="2023-11-05T18:51:29.382" v="1629" actId="20577"/>
          <ac:spMkLst>
            <pc:docMk/>
            <pc:sldMk cId="2073324458" sldId="493"/>
            <ac:spMk id="3" creationId="{75A87506-D76B-D34D-C246-5F423B54440C}"/>
          </ac:spMkLst>
        </pc:spChg>
        <pc:spChg chg="add mod">
          <ac:chgData name="Avishek Dasgupta" userId="e532add1f68b55bf" providerId="LiveId" clId="{E1C9BB65-5A8A-4786-8859-6CF4E495D580}" dt="2023-11-05T18:55:50.751" v="1830" actId="1076"/>
          <ac:spMkLst>
            <pc:docMk/>
            <pc:sldMk cId="2073324458" sldId="493"/>
            <ac:spMk id="4" creationId="{369C4F32-32E2-4FDE-319F-50E40858952C}"/>
          </ac:spMkLst>
        </pc:spChg>
        <pc:spChg chg="del">
          <ac:chgData name="Avishek Dasgupta" userId="e532add1f68b55bf" providerId="LiveId" clId="{E1C9BB65-5A8A-4786-8859-6CF4E495D580}" dt="2023-11-05T18:46:30.085" v="996" actId="478"/>
          <ac:spMkLst>
            <pc:docMk/>
            <pc:sldMk cId="2073324458" sldId="493"/>
            <ac:spMk id="14" creationId="{E0DED402-373E-8849-FC04-460B1203D63D}"/>
          </ac:spMkLst>
        </pc:spChg>
        <pc:spChg chg="del">
          <ac:chgData name="Avishek Dasgupta" userId="e532add1f68b55bf" providerId="LiveId" clId="{E1C9BB65-5A8A-4786-8859-6CF4E495D580}" dt="2023-11-05T18:46:30.085" v="996" actId="478"/>
          <ac:spMkLst>
            <pc:docMk/>
            <pc:sldMk cId="2073324458" sldId="493"/>
            <ac:spMk id="15" creationId="{A7C33931-845F-E8A7-69ED-E2366919DF08}"/>
          </ac:spMkLst>
        </pc:spChg>
        <pc:spChg chg="del">
          <ac:chgData name="Avishek Dasgupta" userId="e532add1f68b55bf" providerId="LiveId" clId="{E1C9BB65-5A8A-4786-8859-6CF4E495D580}" dt="2023-11-05T18:46:30.085" v="996" actId="478"/>
          <ac:spMkLst>
            <pc:docMk/>
            <pc:sldMk cId="2073324458" sldId="493"/>
            <ac:spMk id="16" creationId="{6402F826-7644-3EB6-5DB2-191E6BBE56D2}"/>
          </ac:spMkLst>
        </pc:spChg>
        <pc:spChg chg="del">
          <ac:chgData name="Avishek Dasgupta" userId="e532add1f68b55bf" providerId="LiveId" clId="{E1C9BB65-5A8A-4786-8859-6CF4E495D580}" dt="2023-11-05T18:46:30.085" v="996" actId="478"/>
          <ac:spMkLst>
            <pc:docMk/>
            <pc:sldMk cId="2073324458" sldId="493"/>
            <ac:spMk id="17" creationId="{F7C1175D-89D6-B09F-550A-56DC6B9AC981}"/>
          </ac:spMkLst>
        </pc:spChg>
        <pc:spChg chg="mod">
          <ac:chgData name="Avishek Dasgupta" userId="e532add1f68b55bf" providerId="LiveId" clId="{E1C9BB65-5A8A-4786-8859-6CF4E495D580}" dt="2023-11-05T18:47:44.757" v="1069" actId="14100"/>
          <ac:spMkLst>
            <pc:docMk/>
            <pc:sldMk cId="2073324458" sldId="493"/>
            <ac:spMk id="45" creationId="{64854328-34A6-9047-BCDD-7D5AE206E010}"/>
          </ac:spMkLst>
        </pc:spChg>
        <pc:picChg chg="del">
          <ac:chgData name="Avishek Dasgupta" userId="e532add1f68b55bf" providerId="LiveId" clId="{E1C9BB65-5A8A-4786-8859-6CF4E495D580}" dt="2023-11-05T18:46:30.085" v="996" actId="478"/>
          <ac:picMkLst>
            <pc:docMk/>
            <pc:sldMk cId="2073324458" sldId="493"/>
            <ac:picMk id="6" creationId="{3D94F57F-7243-BACA-86BB-D085FC8976EB}"/>
          </ac:picMkLst>
        </pc:picChg>
        <pc:picChg chg="del">
          <ac:chgData name="Avishek Dasgupta" userId="e532add1f68b55bf" providerId="LiveId" clId="{E1C9BB65-5A8A-4786-8859-6CF4E495D580}" dt="2023-11-05T18:46:30.085" v="996" actId="478"/>
          <ac:picMkLst>
            <pc:docMk/>
            <pc:sldMk cId="2073324458" sldId="493"/>
            <ac:picMk id="9" creationId="{9C0D16D0-F6AF-9FE3-0D3E-D29F1A8315BC}"/>
          </ac:picMkLst>
        </pc:picChg>
        <pc:picChg chg="del">
          <ac:chgData name="Avishek Dasgupta" userId="e532add1f68b55bf" providerId="LiveId" clId="{E1C9BB65-5A8A-4786-8859-6CF4E495D580}" dt="2023-11-05T18:46:30.085" v="996" actId="478"/>
          <ac:picMkLst>
            <pc:docMk/>
            <pc:sldMk cId="2073324458" sldId="493"/>
            <ac:picMk id="12" creationId="{C64472FC-08A1-F18E-39E3-ACFF18C48754}"/>
          </ac:picMkLst>
        </pc:picChg>
        <pc:picChg chg="del">
          <ac:chgData name="Avishek Dasgupta" userId="e532add1f68b55bf" providerId="LiveId" clId="{E1C9BB65-5A8A-4786-8859-6CF4E495D580}" dt="2023-11-05T18:46:30.085" v="996" actId="478"/>
          <ac:picMkLst>
            <pc:docMk/>
            <pc:sldMk cId="2073324458" sldId="493"/>
            <ac:picMk id="19" creationId="{7386EDE5-7093-6271-B6F1-1AACF45013F5}"/>
          </ac:picMkLst>
        </pc:picChg>
      </pc:sldChg>
    </pc:docChg>
  </pc:docChgLst>
  <pc:docChgLst>
    <pc:chgData name="Avishek Dasgupta" userId="S::dasgup15@purdue.edu::f9d5fa44-9a15-4eb8-95f0-105197e851c5" providerId="AD" clId="Web-{81B3220F-B7D6-0199-E84D-95AB03D1674E}"/>
    <pc:docChg chg="modSld">
      <pc:chgData name="Avishek Dasgupta" userId="S::dasgup15@purdue.edu::f9d5fa44-9a15-4eb8-95f0-105197e851c5" providerId="AD" clId="Web-{81B3220F-B7D6-0199-E84D-95AB03D1674E}" dt="2023-11-06T03:49:54.335" v="5" actId="14100"/>
      <pc:docMkLst>
        <pc:docMk/>
      </pc:docMkLst>
      <pc:sldChg chg="addSp modSp">
        <pc:chgData name="Avishek Dasgupta" userId="S::dasgup15@purdue.edu::f9d5fa44-9a15-4eb8-95f0-105197e851c5" providerId="AD" clId="Web-{81B3220F-B7D6-0199-E84D-95AB03D1674E}" dt="2023-11-06T03:49:54.335" v="5" actId="14100"/>
        <pc:sldMkLst>
          <pc:docMk/>
          <pc:sldMk cId="585116446" sldId="494"/>
        </pc:sldMkLst>
        <pc:spChg chg="add mod">
          <ac:chgData name="Avishek Dasgupta" userId="S::dasgup15@purdue.edu::f9d5fa44-9a15-4eb8-95f0-105197e851c5" providerId="AD" clId="Web-{81B3220F-B7D6-0199-E84D-95AB03D1674E}" dt="2023-11-06T03:49:54.335" v="5" actId="14100"/>
          <ac:spMkLst>
            <pc:docMk/>
            <pc:sldMk cId="585116446" sldId="494"/>
            <ac:spMk id="2" creationId="{8DF02A50-9D5C-F2AA-0F59-492D6C1050EE}"/>
          </ac:spMkLst>
        </pc:spChg>
      </pc:sldChg>
    </pc:docChg>
  </pc:docChgLst>
  <pc:docChgLst>
    <pc:chgData name="Singh, Manat Parvinder" userId="S::sing1061@purdue.edu::bdd18b27-d728-4e4f-8fb7-c267e2649138" providerId="AD" clId="Web-{993DAA14-4236-4346-850F-CAF423E33E13}"/>
    <pc:docChg chg="modSld">
      <pc:chgData name="Singh, Manat Parvinder" userId="S::sing1061@purdue.edu::bdd18b27-d728-4e4f-8fb7-c267e2649138" providerId="AD" clId="Web-{993DAA14-4236-4346-850F-CAF423E33E13}" dt="2023-10-02T19:43:26.448" v="205" actId="20577"/>
      <pc:docMkLst>
        <pc:docMk/>
      </pc:docMkLst>
      <pc:sldChg chg="modSp">
        <pc:chgData name="Singh, Manat Parvinder" userId="S::sing1061@purdue.edu::bdd18b27-d728-4e4f-8fb7-c267e2649138" providerId="AD" clId="Web-{993DAA14-4236-4346-850F-CAF423E33E13}" dt="2023-10-02T19:43:02.697" v="202" actId="14100"/>
        <pc:sldMkLst>
          <pc:docMk/>
          <pc:sldMk cId="1548282392" sldId="455"/>
        </pc:sldMkLst>
        <pc:spChg chg="mod">
          <ac:chgData name="Singh, Manat Parvinder" userId="S::sing1061@purdue.edu::bdd18b27-d728-4e4f-8fb7-c267e2649138" providerId="AD" clId="Web-{993DAA14-4236-4346-850F-CAF423E33E13}" dt="2023-10-02T19:43:02.697" v="202" actId="14100"/>
          <ac:spMkLst>
            <pc:docMk/>
            <pc:sldMk cId="1548282392" sldId="455"/>
            <ac:spMk id="19" creationId="{5AACC245-C8FA-41E7-90C4-200A90E71AF7}"/>
          </ac:spMkLst>
        </pc:spChg>
      </pc:sldChg>
      <pc:sldChg chg="modSp">
        <pc:chgData name="Singh, Manat Parvinder" userId="S::sing1061@purdue.edu::bdd18b27-d728-4e4f-8fb7-c267e2649138" providerId="AD" clId="Web-{993DAA14-4236-4346-850F-CAF423E33E13}" dt="2023-10-02T19:43:26.448" v="205" actId="20577"/>
        <pc:sldMkLst>
          <pc:docMk/>
          <pc:sldMk cId="2051547604" sldId="477"/>
        </pc:sldMkLst>
        <pc:spChg chg="mod">
          <ac:chgData name="Singh, Manat Parvinder" userId="S::sing1061@purdue.edu::bdd18b27-d728-4e4f-8fb7-c267e2649138" providerId="AD" clId="Web-{993DAA14-4236-4346-850F-CAF423E33E13}" dt="2023-10-02T19:43:26.448" v="205" actId="20577"/>
          <ac:spMkLst>
            <pc:docMk/>
            <pc:sldMk cId="2051547604" sldId="477"/>
            <ac:spMk id="19" creationId="{5AACC245-C8FA-41E7-90C4-200A90E71AF7}"/>
          </ac:spMkLst>
        </pc:spChg>
      </pc:sldChg>
    </pc:docChg>
  </pc:docChgLst>
  <pc:docChgLst>
    <pc:chgData clId="Web-{BB36E78B-8DB5-4018-AB4E-58F44D78FA73}"/>
    <pc:docChg chg="modSld">
      <pc:chgData name="" userId="" providerId="" clId="Web-{BB36E78B-8DB5-4018-AB4E-58F44D78FA73}" dt="2023-10-02T16:34:45.893" v="1"/>
      <pc:docMkLst>
        <pc:docMk/>
      </pc:docMkLst>
      <pc:sldChg chg="addSp modSp">
        <pc:chgData name="" userId="" providerId="" clId="Web-{BB36E78B-8DB5-4018-AB4E-58F44D78FA73}" dt="2023-10-02T16:34:45.893" v="1"/>
        <pc:sldMkLst>
          <pc:docMk/>
          <pc:sldMk cId="296360312" sldId="446"/>
        </pc:sldMkLst>
        <pc:picChg chg="add mod">
          <ac:chgData name="" userId="" providerId="" clId="Web-{BB36E78B-8DB5-4018-AB4E-58F44D78FA73}" dt="2023-10-02T16:34:45.878" v="0"/>
          <ac:picMkLst>
            <pc:docMk/>
            <pc:sldMk cId="296360312" sldId="446"/>
            <ac:picMk id="2" creationId="{0EDB32EF-5BF2-5B25-6825-29DED845B9A9}"/>
          </ac:picMkLst>
        </pc:picChg>
        <pc:picChg chg="add mod">
          <ac:chgData name="" userId="" providerId="" clId="Web-{BB36E78B-8DB5-4018-AB4E-58F44D78FA73}" dt="2023-10-02T16:34:45.893" v="1"/>
          <ac:picMkLst>
            <pc:docMk/>
            <pc:sldMk cId="296360312" sldId="446"/>
            <ac:picMk id="3" creationId="{492778A2-F0AC-9A34-6BEA-EC0EE338D820}"/>
          </ac:picMkLst>
        </pc:picChg>
      </pc:sldChg>
    </pc:docChg>
  </pc:docChgLst>
  <pc:docChgLst>
    <pc:chgData clId="Web-{AA8CBC91-7CA3-4EF8-9AF6-3536E8C50AA9}"/>
    <pc:docChg chg="modSld">
      <pc:chgData name="" userId="" providerId="" clId="Web-{AA8CBC91-7CA3-4EF8-9AF6-3536E8C50AA9}" dt="2023-11-05T23:09:50.985" v="0" actId="14100"/>
      <pc:docMkLst>
        <pc:docMk/>
      </pc:docMkLst>
      <pc:sldChg chg="modSp">
        <pc:chgData name="" userId="" providerId="" clId="Web-{AA8CBC91-7CA3-4EF8-9AF6-3536E8C50AA9}" dt="2023-11-05T23:09:50.985" v="0" actId="14100"/>
        <pc:sldMkLst>
          <pc:docMk/>
          <pc:sldMk cId="296360312" sldId="446"/>
        </pc:sldMkLst>
        <pc:picChg chg="mod">
          <ac:chgData name="" userId="" providerId="" clId="Web-{AA8CBC91-7CA3-4EF8-9AF6-3536E8C50AA9}" dt="2023-11-05T23:09:50.985" v="0" actId="14100"/>
          <ac:picMkLst>
            <pc:docMk/>
            <pc:sldMk cId="296360312" sldId="446"/>
            <ac:picMk id="7" creationId="{4D05B3AC-7230-0538-9B45-AC18C9457975}"/>
          </ac:picMkLst>
        </pc:picChg>
      </pc:sldChg>
    </pc:docChg>
  </pc:docChgLst>
  <pc:docChgLst>
    <pc:chgData name="Hummarah Shahzad" userId="S::shahzadh@purdue.edu::c9affbe6-ae92-46ae-a6f6-02c5a89a04c7" providerId="AD" clId="Web-{A643468E-2744-489B-8C15-38843B64309F}"/>
    <pc:docChg chg="modSld">
      <pc:chgData name="Hummarah Shahzad" userId="S::shahzadh@purdue.edu::c9affbe6-ae92-46ae-a6f6-02c5a89a04c7" providerId="AD" clId="Web-{A643468E-2744-489B-8C15-38843B64309F}" dt="2023-10-02T20:40:09.369" v="0"/>
      <pc:docMkLst>
        <pc:docMk/>
      </pc:docMkLst>
      <pc:sldChg chg="delSp">
        <pc:chgData name="Hummarah Shahzad" userId="S::shahzadh@purdue.edu::c9affbe6-ae92-46ae-a6f6-02c5a89a04c7" providerId="AD" clId="Web-{A643468E-2744-489B-8C15-38843B64309F}" dt="2023-10-02T20:40:09.369" v="0"/>
        <pc:sldMkLst>
          <pc:docMk/>
          <pc:sldMk cId="2972154709" sldId="465"/>
        </pc:sldMkLst>
        <pc:picChg chg="del">
          <ac:chgData name="Hummarah Shahzad" userId="S::shahzadh@purdue.edu::c9affbe6-ae92-46ae-a6f6-02c5a89a04c7" providerId="AD" clId="Web-{A643468E-2744-489B-8C15-38843B64309F}" dt="2023-10-02T20:40:09.369" v="0"/>
          <ac:picMkLst>
            <pc:docMk/>
            <pc:sldMk cId="2972154709" sldId="465"/>
            <ac:picMk id="6" creationId="{CA02AF7B-F3DB-5958-AFCB-D30DC6B6E198}"/>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6DCAD96-7DEA-3D42-B216-151F0264C8BD}" type="datetimeFigureOut">
              <a:rPr lang="en-US" smtClean="0"/>
              <a:t>12/8/2023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F64A2D7-3DE4-5547-80A1-7E73C43F6478}" type="slidenum">
              <a:rPr lang="en-US" smtClean="0"/>
              <a:t>‹#›</a:t>
            </a:fld>
            <a:endParaRPr lang="en-US"/>
          </a:p>
        </p:txBody>
      </p:sp>
    </p:spTree>
    <p:extLst>
      <p:ext uri="{BB962C8B-B14F-4D97-AF65-F5344CB8AC3E}">
        <p14:creationId xmlns:p14="http://schemas.microsoft.com/office/powerpoint/2010/main" val="13210838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F64A2D7-3DE4-5547-80A1-7E73C43F6478}" type="slidenum">
              <a:rPr lang="en-US" smtClean="0"/>
              <a:t>4</a:t>
            </a:fld>
            <a:endParaRPr lang="en-US"/>
          </a:p>
        </p:txBody>
      </p:sp>
    </p:spTree>
    <p:extLst>
      <p:ext uri="{BB962C8B-B14F-4D97-AF65-F5344CB8AC3E}">
        <p14:creationId xmlns:p14="http://schemas.microsoft.com/office/powerpoint/2010/main" val="22024790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F64A2D7-3DE4-5547-80A1-7E73C43F6478}" type="slidenum">
              <a:rPr lang="en-US" smtClean="0"/>
              <a:t>13</a:t>
            </a:fld>
            <a:endParaRPr lang="en-US"/>
          </a:p>
        </p:txBody>
      </p:sp>
    </p:spTree>
    <p:extLst>
      <p:ext uri="{BB962C8B-B14F-4D97-AF65-F5344CB8AC3E}">
        <p14:creationId xmlns:p14="http://schemas.microsoft.com/office/powerpoint/2010/main" val="41143247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F64A2D7-3DE4-5547-80A1-7E73C43F6478}" type="slidenum">
              <a:rPr lang="en-US" smtClean="0"/>
              <a:t>14</a:t>
            </a:fld>
            <a:endParaRPr lang="en-US"/>
          </a:p>
        </p:txBody>
      </p:sp>
    </p:spTree>
    <p:extLst>
      <p:ext uri="{BB962C8B-B14F-4D97-AF65-F5344CB8AC3E}">
        <p14:creationId xmlns:p14="http://schemas.microsoft.com/office/powerpoint/2010/main" val="41228756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F64A2D7-3DE4-5547-80A1-7E73C43F6478}" type="slidenum">
              <a:rPr lang="en-US" smtClean="0"/>
              <a:t>15</a:t>
            </a:fld>
            <a:endParaRPr lang="en-US"/>
          </a:p>
        </p:txBody>
      </p:sp>
    </p:spTree>
    <p:extLst>
      <p:ext uri="{BB962C8B-B14F-4D97-AF65-F5344CB8AC3E}">
        <p14:creationId xmlns:p14="http://schemas.microsoft.com/office/powerpoint/2010/main" val="34676860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F64A2D7-3DE4-5547-80A1-7E73C43F6478}" type="slidenum">
              <a:rPr lang="en-US" smtClean="0"/>
              <a:t>16</a:t>
            </a:fld>
            <a:endParaRPr lang="en-US"/>
          </a:p>
        </p:txBody>
      </p:sp>
    </p:spTree>
    <p:extLst>
      <p:ext uri="{BB962C8B-B14F-4D97-AF65-F5344CB8AC3E}">
        <p14:creationId xmlns:p14="http://schemas.microsoft.com/office/powerpoint/2010/main" val="40805013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F64A2D7-3DE4-5547-80A1-7E73C43F6478}" type="slidenum">
              <a:rPr lang="en-US" smtClean="0"/>
              <a:t>5</a:t>
            </a:fld>
            <a:endParaRPr lang="en-US"/>
          </a:p>
        </p:txBody>
      </p:sp>
    </p:spTree>
    <p:extLst>
      <p:ext uri="{BB962C8B-B14F-4D97-AF65-F5344CB8AC3E}">
        <p14:creationId xmlns:p14="http://schemas.microsoft.com/office/powerpoint/2010/main" val="12169728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F64A2D7-3DE4-5547-80A1-7E73C43F6478}" type="slidenum">
              <a:rPr lang="en-US" smtClean="0"/>
              <a:t>6</a:t>
            </a:fld>
            <a:endParaRPr lang="en-US"/>
          </a:p>
        </p:txBody>
      </p:sp>
    </p:spTree>
    <p:extLst>
      <p:ext uri="{BB962C8B-B14F-4D97-AF65-F5344CB8AC3E}">
        <p14:creationId xmlns:p14="http://schemas.microsoft.com/office/powerpoint/2010/main" val="20041040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F64A2D7-3DE4-5547-80A1-7E73C43F6478}" type="slidenum">
              <a:rPr lang="en-US" smtClean="0"/>
              <a:t>7</a:t>
            </a:fld>
            <a:endParaRPr lang="en-US"/>
          </a:p>
        </p:txBody>
      </p:sp>
    </p:spTree>
    <p:extLst>
      <p:ext uri="{BB962C8B-B14F-4D97-AF65-F5344CB8AC3E}">
        <p14:creationId xmlns:p14="http://schemas.microsoft.com/office/powerpoint/2010/main" val="6805670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F64A2D7-3DE4-5547-80A1-7E73C43F6478}" type="slidenum">
              <a:rPr lang="en-US" smtClean="0"/>
              <a:t>8</a:t>
            </a:fld>
            <a:endParaRPr lang="en-US"/>
          </a:p>
        </p:txBody>
      </p:sp>
    </p:spTree>
    <p:extLst>
      <p:ext uri="{BB962C8B-B14F-4D97-AF65-F5344CB8AC3E}">
        <p14:creationId xmlns:p14="http://schemas.microsoft.com/office/powerpoint/2010/main" val="8442666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F64A2D7-3DE4-5547-80A1-7E73C43F6478}" type="slidenum">
              <a:rPr lang="en-US" smtClean="0"/>
              <a:t>9</a:t>
            </a:fld>
            <a:endParaRPr lang="en-US"/>
          </a:p>
        </p:txBody>
      </p:sp>
    </p:spTree>
    <p:extLst>
      <p:ext uri="{BB962C8B-B14F-4D97-AF65-F5344CB8AC3E}">
        <p14:creationId xmlns:p14="http://schemas.microsoft.com/office/powerpoint/2010/main" val="33834453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F64A2D7-3DE4-5547-80A1-7E73C43F6478}" type="slidenum">
              <a:rPr lang="en-US" smtClean="0"/>
              <a:t>10</a:t>
            </a:fld>
            <a:endParaRPr lang="en-US"/>
          </a:p>
        </p:txBody>
      </p:sp>
    </p:spTree>
    <p:extLst>
      <p:ext uri="{BB962C8B-B14F-4D97-AF65-F5344CB8AC3E}">
        <p14:creationId xmlns:p14="http://schemas.microsoft.com/office/powerpoint/2010/main" val="19330918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F64A2D7-3DE4-5547-80A1-7E73C43F6478}" type="slidenum">
              <a:rPr lang="en-US" smtClean="0"/>
              <a:t>11</a:t>
            </a:fld>
            <a:endParaRPr lang="en-US"/>
          </a:p>
        </p:txBody>
      </p:sp>
    </p:spTree>
    <p:extLst>
      <p:ext uri="{BB962C8B-B14F-4D97-AF65-F5344CB8AC3E}">
        <p14:creationId xmlns:p14="http://schemas.microsoft.com/office/powerpoint/2010/main" val="2895428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F64A2D7-3DE4-5547-80A1-7E73C43F6478}" type="slidenum">
              <a:rPr lang="en-US" smtClean="0"/>
              <a:t>12</a:t>
            </a:fld>
            <a:endParaRPr lang="en-US"/>
          </a:p>
        </p:txBody>
      </p:sp>
    </p:spTree>
    <p:extLst>
      <p:ext uri="{BB962C8B-B14F-4D97-AF65-F5344CB8AC3E}">
        <p14:creationId xmlns:p14="http://schemas.microsoft.com/office/powerpoint/2010/main" val="25950572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EC8341-148C-4D96-A4C2-64134EF99C3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8AC78BF-D90A-4784-B3BC-B44DFF7E4BD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955E8B4-9ECB-4519-B12E-3F8DC0C72127}"/>
              </a:ext>
            </a:extLst>
          </p:cNvPr>
          <p:cNvSpPr>
            <a:spLocks noGrp="1"/>
          </p:cNvSpPr>
          <p:nvPr>
            <p:ph type="dt" sz="half" idx="10"/>
          </p:nvPr>
        </p:nvSpPr>
        <p:spPr/>
        <p:txBody>
          <a:bodyPr/>
          <a:lstStyle/>
          <a:p>
            <a:fld id="{B33D56A5-D9CD-42AA-883F-94CB120A45B4}" type="datetimeFigureOut">
              <a:rPr lang="en-US" smtClean="0"/>
              <a:t>12/8/2023</a:t>
            </a:fld>
            <a:endParaRPr lang="en-US"/>
          </a:p>
        </p:txBody>
      </p:sp>
      <p:sp>
        <p:nvSpPr>
          <p:cNvPr id="5" name="Footer Placeholder 4">
            <a:extLst>
              <a:ext uri="{FF2B5EF4-FFF2-40B4-BE49-F238E27FC236}">
                <a16:creationId xmlns:a16="http://schemas.microsoft.com/office/drawing/2014/main" id="{F6EFDF47-4728-409D-86F7-13EDB843982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5AF6BC-AC41-4A5A-B849-F359363D1FC2}"/>
              </a:ext>
            </a:extLst>
          </p:cNvPr>
          <p:cNvSpPr>
            <a:spLocks noGrp="1"/>
          </p:cNvSpPr>
          <p:nvPr>
            <p:ph type="sldNum" sz="quarter" idx="12"/>
          </p:nvPr>
        </p:nvSpPr>
        <p:spPr/>
        <p:txBody>
          <a:bodyPr/>
          <a:lstStyle/>
          <a:p>
            <a:fld id="{70CBDBC0-9D6A-4FE1-BACE-B5C8C91E583D}" type="slidenum">
              <a:rPr lang="en-US" smtClean="0"/>
              <a:t>‹#›</a:t>
            </a:fld>
            <a:endParaRPr lang="en-US"/>
          </a:p>
        </p:txBody>
      </p:sp>
    </p:spTree>
    <p:extLst>
      <p:ext uri="{BB962C8B-B14F-4D97-AF65-F5344CB8AC3E}">
        <p14:creationId xmlns:p14="http://schemas.microsoft.com/office/powerpoint/2010/main" val="10872678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CD0C5F-028F-42EF-B033-0A7DECBC9BF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9AF0306-1C9E-4D88-B4E4-186319CB8B3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C50E7DD-A073-4632-8059-C962512F5276}"/>
              </a:ext>
            </a:extLst>
          </p:cNvPr>
          <p:cNvSpPr>
            <a:spLocks noGrp="1"/>
          </p:cNvSpPr>
          <p:nvPr>
            <p:ph type="dt" sz="half" idx="10"/>
          </p:nvPr>
        </p:nvSpPr>
        <p:spPr/>
        <p:txBody>
          <a:bodyPr/>
          <a:lstStyle/>
          <a:p>
            <a:fld id="{B33D56A5-D9CD-42AA-883F-94CB120A45B4}" type="datetimeFigureOut">
              <a:rPr lang="en-US" smtClean="0"/>
              <a:t>12/8/2023</a:t>
            </a:fld>
            <a:endParaRPr lang="en-US"/>
          </a:p>
        </p:txBody>
      </p:sp>
      <p:sp>
        <p:nvSpPr>
          <p:cNvPr id="5" name="Footer Placeholder 4">
            <a:extLst>
              <a:ext uri="{FF2B5EF4-FFF2-40B4-BE49-F238E27FC236}">
                <a16:creationId xmlns:a16="http://schemas.microsoft.com/office/drawing/2014/main" id="{65039CA4-F452-4479-8FF9-AD702B86E61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1A6613E-1057-41B6-AEED-1F3B27077C5F}"/>
              </a:ext>
            </a:extLst>
          </p:cNvPr>
          <p:cNvSpPr>
            <a:spLocks noGrp="1"/>
          </p:cNvSpPr>
          <p:nvPr>
            <p:ph type="sldNum" sz="quarter" idx="12"/>
          </p:nvPr>
        </p:nvSpPr>
        <p:spPr/>
        <p:txBody>
          <a:bodyPr/>
          <a:lstStyle/>
          <a:p>
            <a:fld id="{70CBDBC0-9D6A-4FE1-BACE-B5C8C91E583D}" type="slidenum">
              <a:rPr lang="en-US" smtClean="0"/>
              <a:t>‹#›</a:t>
            </a:fld>
            <a:endParaRPr lang="en-US"/>
          </a:p>
        </p:txBody>
      </p:sp>
    </p:spTree>
    <p:extLst>
      <p:ext uri="{BB962C8B-B14F-4D97-AF65-F5344CB8AC3E}">
        <p14:creationId xmlns:p14="http://schemas.microsoft.com/office/powerpoint/2010/main" val="1628188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914EBE9-3C9A-42C8-A167-BE8C2F028C6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7BA30BA-6944-40D2-86C8-4AC07199083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8582D03-1D70-4011-9EB2-EDBFDC57F84F}"/>
              </a:ext>
            </a:extLst>
          </p:cNvPr>
          <p:cNvSpPr>
            <a:spLocks noGrp="1"/>
          </p:cNvSpPr>
          <p:nvPr>
            <p:ph type="dt" sz="half" idx="10"/>
          </p:nvPr>
        </p:nvSpPr>
        <p:spPr/>
        <p:txBody>
          <a:bodyPr/>
          <a:lstStyle/>
          <a:p>
            <a:fld id="{B33D56A5-D9CD-42AA-883F-94CB120A45B4}" type="datetimeFigureOut">
              <a:rPr lang="en-US" smtClean="0"/>
              <a:t>12/8/2023</a:t>
            </a:fld>
            <a:endParaRPr lang="en-US"/>
          </a:p>
        </p:txBody>
      </p:sp>
      <p:sp>
        <p:nvSpPr>
          <p:cNvPr id="5" name="Footer Placeholder 4">
            <a:extLst>
              <a:ext uri="{FF2B5EF4-FFF2-40B4-BE49-F238E27FC236}">
                <a16:creationId xmlns:a16="http://schemas.microsoft.com/office/drawing/2014/main" id="{235B6DDB-6A5E-4342-AE4C-2329FC02B6A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F9E553B-D98E-44B3-AA92-CA34D9E6F9A4}"/>
              </a:ext>
            </a:extLst>
          </p:cNvPr>
          <p:cNvSpPr>
            <a:spLocks noGrp="1"/>
          </p:cNvSpPr>
          <p:nvPr>
            <p:ph type="sldNum" sz="quarter" idx="12"/>
          </p:nvPr>
        </p:nvSpPr>
        <p:spPr/>
        <p:txBody>
          <a:bodyPr/>
          <a:lstStyle/>
          <a:p>
            <a:fld id="{70CBDBC0-9D6A-4FE1-BACE-B5C8C91E583D}" type="slidenum">
              <a:rPr lang="en-US" smtClean="0"/>
              <a:t>‹#›</a:t>
            </a:fld>
            <a:endParaRPr lang="en-US"/>
          </a:p>
        </p:txBody>
      </p:sp>
    </p:spTree>
    <p:extLst>
      <p:ext uri="{BB962C8B-B14F-4D97-AF65-F5344CB8AC3E}">
        <p14:creationId xmlns:p14="http://schemas.microsoft.com/office/powerpoint/2010/main" val="9297245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2_Title Only">
    <p:spTree>
      <p:nvGrpSpPr>
        <p:cNvPr id="1" name=""/>
        <p:cNvGrpSpPr/>
        <p:nvPr/>
      </p:nvGrpSpPr>
      <p:grpSpPr>
        <a:xfrm>
          <a:off x="0" y="0"/>
          <a:ext cx="0" cy="0"/>
          <a:chOff x="0" y="0"/>
          <a:chExt cx="0" cy="0"/>
        </a:xfrm>
      </p:grpSpPr>
      <p:sp>
        <p:nvSpPr>
          <p:cNvPr id="7" name="Picture Placeholder 5"/>
          <p:cNvSpPr>
            <a:spLocks noGrp="1"/>
          </p:cNvSpPr>
          <p:nvPr>
            <p:ph type="pic" sz="quarter" idx="14"/>
          </p:nvPr>
        </p:nvSpPr>
        <p:spPr>
          <a:xfrm>
            <a:off x="0" y="1"/>
            <a:ext cx="12192000" cy="4762500"/>
          </a:xfrm>
        </p:spPr>
        <p:txBody>
          <a:bodyPr>
            <a:normAutofit/>
          </a:bodyPr>
          <a:lstStyle>
            <a:lvl1pPr marL="0" indent="0" algn="l">
              <a:buNone/>
              <a:defRPr sz="1800">
                <a:solidFill>
                  <a:schemeClr val="bg1">
                    <a:lumMod val="65000"/>
                  </a:schemeClr>
                </a:solidFill>
              </a:defRPr>
            </a:lvl1pPr>
          </a:lstStyle>
          <a:p>
            <a:endParaRPr lang="en-US"/>
          </a:p>
        </p:txBody>
      </p:sp>
      <p:sp>
        <p:nvSpPr>
          <p:cNvPr id="5" name="Slide Number Placeholder 4"/>
          <p:cNvSpPr>
            <a:spLocks noGrp="1"/>
          </p:cNvSpPr>
          <p:nvPr>
            <p:ph type="sldNum" sz="quarter" idx="12"/>
          </p:nvPr>
        </p:nvSpPr>
        <p:spPr/>
        <p:txBody>
          <a:bodyPr/>
          <a:lstStyle/>
          <a:p>
            <a:fld id="{CFF80D99-EBBB-423B-BB5D-F52C7FE98A9C}" type="slidenum">
              <a:rPr lang="en-US" smtClean="0">
                <a:solidFill>
                  <a:prstClr val="white"/>
                </a:solidFill>
              </a:rPr>
              <a:pPr/>
              <a:t>‹#›</a:t>
            </a:fld>
            <a:endParaRPr lang="en-US">
              <a:solidFill>
                <a:prstClr val="white"/>
              </a:solidFill>
            </a:endParaRPr>
          </a:p>
        </p:txBody>
      </p:sp>
      <p:sp>
        <p:nvSpPr>
          <p:cNvPr id="9" name="Text Placeholder 8"/>
          <p:cNvSpPr>
            <a:spLocks noGrp="1"/>
          </p:cNvSpPr>
          <p:nvPr>
            <p:ph type="body" sz="quarter" idx="13"/>
          </p:nvPr>
        </p:nvSpPr>
        <p:spPr>
          <a:xfrm>
            <a:off x="838200" y="257508"/>
            <a:ext cx="10515600" cy="330200"/>
          </a:xfrm>
        </p:spPr>
        <p:txBody>
          <a:bodyPr vert="horz" lIns="91416" tIns="45708" rIns="91416" bIns="45708" rtlCol="0" anchor="ctr">
            <a:noAutofit/>
          </a:bodyPr>
          <a:lstStyle>
            <a:lvl1pPr marL="0" indent="0" algn="ctr">
              <a:buNone/>
              <a:defRPr lang="en-US" sz="1100" dirty="0" smtClean="0">
                <a:solidFill>
                  <a:schemeClr val="tx1">
                    <a:lumMod val="85000"/>
                    <a:lumOff val="15000"/>
                  </a:schemeClr>
                </a:solidFill>
                <a:ea typeface="Roboto" panose="02000000000000000000" pitchFamily="2" charset="0"/>
                <a:cs typeface="Open Sans Light" panose="020B0306030504020204" pitchFamily="34" charset="0"/>
              </a:defRPr>
            </a:lvl1pPr>
          </a:lstStyle>
          <a:p>
            <a:pPr marL="0" lvl="0" algn="ctr">
              <a:spcBef>
                <a:spcPct val="0"/>
              </a:spcBef>
            </a:pPr>
            <a:r>
              <a:rPr lang="en-US"/>
              <a:t>Click to edit Master text styles</a:t>
            </a:r>
          </a:p>
        </p:txBody>
      </p:sp>
      <p:sp>
        <p:nvSpPr>
          <p:cNvPr id="2" name="Title 1"/>
          <p:cNvSpPr>
            <a:spLocks noGrp="1"/>
          </p:cNvSpPr>
          <p:nvPr>
            <p:ph type="title"/>
          </p:nvPr>
        </p:nvSpPr>
        <p:spPr>
          <a:xfrm>
            <a:off x="838200" y="430881"/>
            <a:ext cx="10515600" cy="737520"/>
          </a:xfrm>
        </p:spPr>
        <p:txBody>
          <a:bodyPr vert="horz" wrap="square" lIns="91416" tIns="45708" rIns="91416" bIns="45708" rtlCol="0" anchor="ctr">
            <a:noAutofit/>
          </a:bodyPr>
          <a:lstStyle>
            <a:lvl1pPr algn="ctr">
              <a:defRPr lang="en-US" sz="3599" b="1" spc="-300" dirty="0">
                <a:solidFill>
                  <a:schemeClr val="tx1">
                    <a:lumMod val="85000"/>
                    <a:lumOff val="15000"/>
                  </a:schemeClr>
                </a:solidFill>
                <a:ea typeface="Roboto" panose="02000000000000000000" pitchFamily="2" charset="0"/>
                <a:cs typeface="Times New Roman" panose="02020603050405020304" pitchFamily="18" charset="0"/>
              </a:defRPr>
            </a:lvl1pPr>
          </a:lstStyle>
          <a:p>
            <a:pPr marL="0" lvl="0" algn="ctr"/>
            <a:r>
              <a:rPr lang="en-US"/>
              <a:t>Click to edit Master title style</a:t>
            </a:r>
          </a:p>
        </p:txBody>
      </p:sp>
    </p:spTree>
    <p:extLst>
      <p:ext uri="{BB962C8B-B14F-4D97-AF65-F5344CB8AC3E}">
        <p14:creationId xmlns:p14="http://schemas.microsoft.com/office/powerpoint/2010/main" val="2282367300"/>
      </p:ext>
    </p:extLst>
  </p:cSld>
  <p:clrMapOvr>
    <a:masterClrMapping/>
  </p:clrMapOvr>
  <mc:AlternateContent xmlns:mc="http://schemas.openxmlformats.org/markup-compatibility/2006" xmlns:p14="http://schemas.microsoft.com/office/powerpoint/2010/main">
    <mc:Choice Requires="p14">
      <p:transition p14:dur="10" advClick="0" advTm="3000"/>
    </mc:Choice>
    <mc:Fallback xmlns="">
      <p:transition advClick="0" advTm="300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F56EED-BDE4-455D-9080-467E9233497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35633DE-D3E7-437A-9E80-DA65E4519C9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FDE0CA7-3FDB-448C-8116-3560CB349641}"/>
              </a:ext>
            </a:extLst>
          </p:cNvPr>
          <p:cNvSpPr>
            <a:spLocks noGrp="1"/>
          </p:cNvSpPr>
          <p:nvPr>
            <p:ph type="dt" sz="half" idx="10"/>
          </p:nvPr>
        </p:nvSpPr>
        <p:spPr/>
        <p:txBody>
          <a:bodyPr/>
          <a:lstStyle/>
          <a:p>
            <a:fld id="{B33D56A5-D9CD-42AA-883F-94CB120A45B4}" type="datetimeFigureOut">
              <a:rPr lang="en-US" smtClean="0"/>
              <a:t>12/8/2023</a:t>
            </a:fld>
            <a:endParaRPr lang="en-US"/>
          </a:p>
        </p:txBody>
      </p:sp>
      <p:sp>
        <p:nvSpPr>
          <p:cNvPr id="5" name="Footer Placeholder 4">
            <a:extLst>
              <a:ext uri="{FF2B5EF4-FFF2-40B4-BE49-F238E27FC236}">
                <a16:creationId xmlns:a16="http://schemas.microsoft.com/office/drawing/2014/main" id="{509E966C-CBFD-41D7-8A1B-8804E0C336A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8A71A88-23E0-4BA7-BB2B-9ADC38E30D2B}"/>
              </a:ext>
            </a:extLst>
          </p:cNvPr>
          <p:cNvSpPr>
            <a:spLocks noGrp="1"/>
          </p:cNvSpPr>
          <p:nvPr>
            <p:ph type="sldNum" sz="quarter" idx="12"/>
          </p:nvPr>
        </p:nvSpPr>
        <p:spPr/>
        <p:txBody>
          <a:bodyPr/>
          <a:lstStyle/>
          <a:p>
            <a:fld id="{70CBDBC0-9D6A-4FE1-BACE-B5C8C91E583D}" type="slidenum">
              <a:rPr lang="en-US" smtClean="0"/>
              <a:t>‹#›</a:t>
            </a:fld>
            <a:endParaRPr lang="en-US"/>
          </a:p>
        </p:txBody>
      </p:sp>
    </p:spTree>
    <p:extLst>
      <p:ext uri="{BB962C8B-B14F-4D97-AF65-F5344CB8AC3E}">
        <p14:creationId xmlns:p14="http://schemas.microsoft.com/office/powerpoint/2010/main" val="26370347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F8D5AE-5A4C-47FE-B14E-BF123826E4E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0577976-65A3-4121-A960-A32AED57A55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0A97C34-13C3-4FCF-8CA4-ABCD14333ECF}"/>
              </a:ext>
            </a:extLst>
          </p:cNvPr>
          <p:cNvSpPr>
            <a:spLocks noGrp="1"/>
          </p:cNvSpPr>
          <p:nvPr>
            <p:ph type="dt" sz="half" idx="10"/>
          </p:nvPr>
        </p:nvSpPr>
        <p:spPr/>
        <p:txBody>
          <a:bodyPr/>
          <a:lstStyle/>
          <a:p>
            <a:fld id="{B33D56A5-D9CD-42AA-883F-94CB120A45B4}" type="datetimeFigureOut">
              <a:rPr lang="en-US" smtClean="0"/>
              <a:t>12/8/2023</a:t>
            </a:fld>
            <a:endParaRPr lang="en-US"/>
          </a:p>
        </p:txBody>
      </p:sp>
      <p:sp>
        <p:nvSpPr>
          <p:cNvPr id="5" name="Footer Placeholder 4">
            <a:extLst>
              <a:ext uri="{FF2B5EF4-FFF2-40B4-BE49-F238E27FC236}">
                <a16:creationId xmlns:a16="http://schemas.microsoft.com/office/drawing/2014/main" id="{F376963D-0F19-4D89-AE97-355B7429055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E28844E-B6D5-4801-9086-3974502568F0}"/>
              </a:ext>
            </a:extLst>
          </p:cNvPr>
          <p:cNvSpPr>
            <a:spLocks noGrp="1"/>
          </p:cNvSpPr>
          <p:nvPr>
            <p:ph type="sldNum" sz="quarter" idx="12"/>
          </p:nvPr>
        </p:nvSpPr>
        <p:spPr/>
        <p:txBody>
          <a:bodyPr/>
          <a:lstStyle/>
          <a:p>
            <a:fld id="{70CBDBC0-9D6A-4FE1-BACE-B5C8C91E583D}" type="slidenum">
              <a:rPr lang="en-US" smtClean="0"/>
              <a:t>‹#›</a:t>
            </a:fld>
            <a:endParaRPr lang="en-US"/>
          </a:p>
        </p:txBody>
      </p:sp>
    </p:spTree>
    <p:extLst>
      <p:ext uri="{BB962C8B-B14F-4D97-AF65-F5344CB8AC3E}">
        <p14:creationId xmlns:p14="http://schemas.microsoft.com/office/powerpoint/2010/main" val="13079215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765CAF-D48D-4F68-A51A-BC4F8AB39D9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F45E987-A5FA-475A-91D0-22E74A4D19E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9A49D92-FC49-460B-9996-9AB4E31B32A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CA928C2-5B3F-4424-B782-23B1A1B5112F}"/>
              </a:ext>
            </a:extLst>
          </p:cNvPr>
          <p:cNvSpPr>
            <a:spLocks noGrp="1"/>
          </p:cNvSpPr>
          <p:nvPr>
            <p:ph type="dt" sz="half" idx="10"/>
          </p:nvPr>
        </p:nvSpPr>
        <p:spPr/>
        <p:txBody>
          <a:bodyPr/>
          <a:lstStyle/>
          <a:p>
            <a:fld id="{B33D56A5-D9CD-42AA-883F-94CB120A45B4}" type="datetimeFigureOut">
              <a:rPr lang="en-US" smtClean="0"/>
              <a:t>12/8/2023</a:t>
            </a:fld>
            <a:endParaRPr lang="en-US"/>
          </a:p>
        </p:txBody>
      </p:sp>
      <p:sp>
        <p:nvSpPr>
          <p:cNvPr id="6" name="Footer Placeholder 5">
            <a:extLst>
              <a:ext uri="{FF2B5EF4-FFF2-40B4-BE49-F238E27FC236}">
                <a16:creationId xmlns:a16="http://schemas.microsoft.com/office/drawing/2014/main" id="{BAFAE214-C9E1-4ECB-B069-FE0EA66D793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2319D51-827A-4BC5-8277-AE6EBD03A29F}"/>
              </a:ext>
            </a:extLst>
          </p:cNvPr>
          <p:cNvSpPr>
            <a:spLocks noGrp="1"/>
          </p:cNvSpPr>
          <p:nvPr>
            <p:ph type="sldNum" sz="quarter" idx="12"/>
          </p:nvPr>
        </p:nvSpPr>
        <p:spPr/>
        <p:txBody>
          <a:bodyPr/>
          <a:lstStyle/>
          <a:p>
            <a:fld id="{70CBDBC0-9D6A-4FE1-BACE-B5C8C91E583D}" type="slidenum">
              <a:rPr lang="en-US" smtClean="0"/>
              <a:t>‹#›</a:t>
            </a:fld>
            <a:endParaRPr lang="en-US"/>
          </a:p>
        </p:txBody>
      </p:sp>
    </p:spTree>
    <p:extLst>
      <p:ext uri="{BB962C8B-B14F-4D97-AF65-F5344CB8AC3E}">
        <p14:creationId xmlns:p14="http://schemas.microsoft.com/office/powerpoint/2010/main" val="21823591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86280A-F4AD-4815-8DC3-7EA7F2D8BBA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8D6D639-B162-4CF8-89F0-83CC6B90A41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5BC4E30-8A53-4C3E-8F67-C0E15BA80A4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B4D4532-58A8-48CE-90BE-5464F5AD5F2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81A41DD-32FD-4633-B4DD-3789904C6DF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C4A17DB-FD90-4818-BE8E-F8A8FE7F1F7B}"/>
              </a:ext>
            </a:extLst>
          </p:cNvPr>
          <p:cNvSpPr>
            <a:spLocks noGrp="1"/>
          </p:cNvSpPr>
          <p:nvPr>
            <p:ph type="dt" sz="half" idx="10"/>
          </p:nvPr>
        </p:nvSpPr>
        <p:spPr/>
        <p:txBody>
          <a:bodyPr/>
          <a:lstStyle/>
          <a:p>
            <a:fld id="{B33D56A5-D9CD-42AA-883F-94CB120A45B4}" type="datetimeFigureOut">
              <a:rPr lang="en-US" smtClean="0"/>
              <a:t>12/8/2023</a:t>
            </a:fld>
            <a:endParaRPr lang="en-US"/>
          </a:p>
        </p:txBody>
      </p:sp>
      <p:sp>
        <p:nvSpPr>
          <p:cNvPr id="8" name="Footer Placeholder 7">
            <a:extLst>
              <a:ext uri="{FF2B5EF4-FFF2-40B4-BE49-F238E27FC236}">
                <a16:creationId xmlns:a16="http://schemas.microsoft.com/office/drawing/2014/main" id="{967448D7-1E7A-454E-BBC0-CA69C5F7F2B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A51AA26-39B7-4BD2-B6D6-952FAA24D430}"/>
              </a:ext>
            </a:extLst>
          </p:cNvPr>
          <p:cNvSpPr>
            <a:spLocks noGrp="1"/>
          </p:cNvSpPr>
          <p:nvPr>
            <p:ph type="sldNum" sz="quarter" idx="12"/>
          </p:nvPr>
        </p:nvSpPr>
        <p:spPr/>
        <p:txBody>
          <a:bodyPr/>
          <a:lstStyle/>
          <a:p>
            <a:fld id="{70CBDBC0-9D6A-4FE1-BACE-B5C8C91E583D}" type="slidenum">
              <a:rPr lang="en-US" smtClean="0"/>
              <a:t>‹#›</a:t>
            </a:fld>
            <a:endParaRPr lang="en-US"/>
          </a:p>
        </p:txBody>
      </p:sp>
    </p:spTree>
    <p:extLst>
      <p:ext uri="{BB962C8B-B14F-4D97-AF65-F5344CB8AC3E}">
        <p14:creationId xmlns:p14="http://schemas.microsoft.com/office/powerpoint/2010/main" val="27486615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A9BFDB-1C72-4D55-BB41-6DB26A99946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74F6643-5533-47BC-BB94-9E5C085C0D2A}"/>
              </a:ext>
            </a:extLst>
          </p:cNvPr>
          <p:cNvSpPr>
            <a:spLocks noGrp="1"/>
          </p:cNvSpPr>
          <p:nvPr>
            <p:ph type="dt" sz="half" idx="10"/>
          </p:nvPr>
        </p:nvSpPr>
        <p:spPr/>
        <p:txBody>
          <a:bodyPr/>
          <a:lstStyle/>
          <a:p>
            <a:fld id="{B33D56A5-D9CD-42AA-883F-94CB120A45B4}" type="datetimeFigureOut">
              <a:rPr lang="en-US" smtClean="0"/>
              <a:t>12/8/2023</a:t>
            </a:fld>
            <a:endParaRPr lang="en-US"/>
          </a:p>
        </p:txBody>
      </p:sp>
      <p:sp>
        <p:nvSpPr>
          <p:cNvPr id="4" name="Footer Placeholder 3">
            <a:extLst>
              <a:ext uri="{FF2B5EF4-FFF2-40B4-BE49-F238E27FC236}">
                <a16:creationId xmlns:a16="http://schemas.microsoft.com/office/drawing/2014/main" id="{9740455A-E30B-4B99-8EF3-B600FFA3F20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1569DE8-72DA-44C8-9CAD-350C43FD4B7B}"/>
              </a:ext>
            </a:extLst>
          </p:cNvPr>
          <p:cNvSpPr>
            <a:spLocks noGrp="1"/>
          </p:cNvSpPr>
          <p:nvPr>
            <p:ph type="sldNum" sz="quarter" idx="12"/>
          </p:nvPr>
        </p:nvSpPr>
        <p:spPr/>
        <p:txBody>
          <a:bodyPr/>
          <a:lstStyle/>
          <a:p>
            <a:fld id="{70CBDBC0-9D6A-4FE1-BACE-B5C8C91E583D}" type="slidenum">
              <a:rPr lang="en-US" smtClean="0"/>
              <a:t>‹#›</a:t>
            </a:fld>
            <a:endParaRPr lang="en-US"/>
          </a:p>
        </p:txBody>
      </p:sp>
    </p:spTree>
    <p:extLst>
      <p:ext uri="{BB962C8B-B14F-4D97-AF65-F5344CB8AC3E}">
        <p14:creationId xmlns:p14="http://schemas.microsoft.com/office/powerpoint/2010/main" val="26946964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B3784FC-9313-4E25-A137-A15613C4CD1B}"/>
              </a:ext>
            </a:extLst>
          </p:cNvPr>
          <p:cNvSpPr>
            <a:spLocks noGrp="1"/>
          </p:cNvSpPr>
          <p:nvPr>
            <p:ph type="dt" sz="half" idx="10"/>
          </p:nvPr>
        </p:nvSpPr>
        <p:spPr/>
        <p:txBody>
          <a:bodyPr/>
          <a:lstStyle/>
          <a:p>
            <a:fld id="{B33D56A5-D9CD-42AA-883F-94CB120A45B4}" type="datetimeFigureOut">
              <a:rPr lang="en-US" smtClean="0"/>
              <a:t>12/8/2023</a:t>
            </a:fld>
            <a:endParaRPr lang="en-US"/>
          </a:p>
        </p:txBody>
      </p:sp>
      <p:sp>
        <p:nvSpPr>
          <p:cNvPr id="3" name="Footer Placeholder 2">
            <a:extLst>
              <a:ext uri="{FF2B5EF4-FFF2-40B4-BE49-F238E27FC236}">
                <a16:creationId xmlns:a16="http://schemas.microsoft.com/office/drawing/2014/main" id="{FA75AF83-CFB6-4801-9854-5B8CCE14EBC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E513136-9A2A-4190-9289-A10F933B8A93}"/>
              </a:ext>
            </a:extLst>
          </p:cNvPr>
          <p:cNvSpPr>
            <a:spLocks noGrp="1"/>
          </p:cNvSpPr>
          <p:nvPr>
            <p:ph type="sldNum" sz="quarter" idx="12"/>
          </p:nvPr>
        </p:nvSpPr>
        <p:spPr/>
        <p:txBody>
          <a:bodyPr/>
          <a:lstStyle/>
          <a:p>
            <a:fld id="{70CBDBC0-9D6A-4FE1-BACE-B5C8C91E583D}" type="slidenum">
              <a:rPr lang="en-US" smtClean="0"/>
              <a:t>‹#›</a:t>
            </a:fld>
            <a:endParaRPr lang="en-US"/>
          </a:p>
        </p:txBody>
      </p:sp>
    </p:spTree>
    <p:extLst>
      <p:ext uri="{BB962C8B-B14F-4D97-AF65-F5344CB8AC3E}">
        <p14:creationId xmlns:p14="http://schemas.microsoft.com/office/powerpoint/2010/main" val="10830144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BF633-C233-46B7-97A6-64B1AEFA5E6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FF1CED4-3DE7-474F-A61B-99256D52D16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7426C73-50A6-496B-94F4-74C5CDBB59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ED1FEA6-F978-4DE7-A2B8-5550EB1FB1C9}"/>
              </a:ext>
            </a:extLst>
          </p:cNvPr>
          <p:cNvSpPr>
            <a:spLocks noGrp="1"/>
          </p:cNvSpPr>
          <p:nvPr>
            <p:ph type="dt" sz="half" idx="10"/>
          </p:nvPr>
        </p:nvSpPr>
        <p:spPr/>
        <p:txBody>
          <a:bodyPr/>
          <a:lstStyle/>
          <a:p>
            <a:fld id="{B33D56A5-D9CD-42AA-883F-94CB120A45B4}" type="datetimeFigureOut">
              <a:rPr lang="en-US" smtClean="0"/>
              <a:t>12/8/2023</a:t>
            </a:fld>
            <a:endParaRPr lang="en-US"/>
          </a:p>
        </p:txBody>
      </p:sp>
      <p:sp>
        <p:nvSpPr>
          <p:cNvPr id="6" name="Footer Placeholder 5">
            <a:extLst>
              <a:ext uri="{FF2B5EF4-FFF2-40B4-BE49-F238E27FC236}">
                <a16:creationId xmlns:a16="http://schemas.microsoft.com/office/drawing/2014/main" id="{85889590-FF3E-4635-8FBB-E6D55364733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3707A47-D613-4210-85CA-9F009E22E684}"/>
              </a:ext>
            </a:extLst>
          </p:cNvPr>
          <p:cNvSpPr>
            <a:spLocks noGrp="1"/>
          </p:cNvSpPr>
          <p:nvPr>
            <p:ph type="sldNum" sz="quarter" idx="12"/>
          </p:nvPr>
        </p:nvSpPr>
        <p:spPr/>
        <p:txBody>
          <a:bodyPr/>
          <a:lstStyle/>
          <a:p>
            <a:fld id="{70CBDBC0-9D6A-4FE1-BACE-B5C8C91E583D}" type="slidenum">
              <a:rPr lang="en-US" smtClean="0"/>
              <a:t>‹#›</a:t>
            </a:fld>
            <a:endParaRPr lang="en-US"/>
          </a:p>
        </p:txBody>
      </p:sp>
    </p:spTree>
    <p:extLst>
      <p:ext uri="{BB962C8B-B14F-4D97-AF65-F5344CB8AC3E}">
        <p14:creationId xmlns:p14="http://schemas.microsoft.com/office/powerpoint/2010/main" val="4322915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383EC-FBFD-4984-844D-74827D9C11C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ACDAF8C-9C1B-4F34-BBB9-23E68544BB8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6AF4703-F4BD-4B26-BADA-75B508D2205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606A452-98EC-44E1-81D3-2189BA11C903}"/>
              </a:ext>
            </a:extLst>
          </p:cNvPr>
          <p:cNvSpPr>
            <a:spLocks noGrp="1"/>
          </p:cNvSpPr>
          <p:nvPr>
            <p:ph type="dt" sz="half" idx="10"/>
          </p:nvPr>
        </p:nvSpPr>
        <p:spPr/>
        <p:txBody>
          <a:bodyPr/>
          <a:lstStyle/>
          <a:p>
            <a:fld id="{B33D56A5-D9CD-42AA-883F-94CB120A45B4}" type="datetimeFigureOut">
              <a:rPr lang="en-US" smtClean="0"/>
              <a:t>12/8/2023</a:t>
            </a:fld>
            <a:endParaRPr lang="en-US"/>
          </a:p>
        </p:txBody>
      </p:sp>
      <p:sp>
        <p:nvSpPr>
          <p:cNvPr id="6" name="Footer Placeholder 5">
            <a:extLst>
              <a:ext uri="{FF2B5EF4-FFF2-40B4-BE49-F238E27FC236}">
                <a16:creationId xmlns:a16="http://schemas.microsoft.com/office/drawing/2014/main" id="{1591E894-AFA0-4885-A2AB-6D7B14B1406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38F02E0-2783-41C2-97F9-8C3CF63A694A}"/>
              </a:ext>
            </a:extLst>
          </p:cNvPr>
          <p:cNvSpPr>
            <a:spLocks noGrp="1"/>
          </p:cNvSpPr>
          <p:nvPr>
            <p:ph type="sldNum" sz="quarter" idx="12"/>
          </p:nvPr>
        </p:nvSpPr>
        <p:spPr/>
        <p:txBody>
          <a:bodyPr/>
          <a:lstStyle/>
          <a:p>
            <a:fld id="{70CBDBC0-9D6A-4FE1-BACE-B5C8C91E583D}" type="slidenum">
              <a:rPr lang="en-US" smtClean="0"/>
              <a:t>‹#›</a:t>
            </a:fld>
            <a:endParaRPr lang="en-US"/>
          </a:p>
        </p:txBody>
      </p:sp>
    </p:spTree>
    <p:extLst>
      <p:ext uri="{BB962C8B-B14F-4D97-AF65-F5344CB8AC3E}">
        <p14:creationId xmlns:p14="http://schemas.microsoft.com/office/powerpoint/2010/main" val="38263383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EAAAE35-C182-434B-8B54-7D2DA11592E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0BDCDAA-8CF0-4933-8F39-7353F234758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3FDB46-1924-44F8-BD37-12A6460D338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33D56A5-D9CD-42AA-883F-94CB120A45B4}" type="datetimeFigureOut">
              <a:rPr lang="en-US" smtClean="0"/>
              <a:t>12/8/2023</a:t>
            </a:fld>
            <a:endParaRPr lang="en-US"/>
          </a:p>
        </p:txBody>
      </p:sp>
      <p:sp>
        <p:nvSpPr>
          <p:cNvPr id="5" name="Footer Placeholder 4">
            <a:extLst>
              <a:ext uri="{FF2B5EF4-FFF2-40B4-BE49-F238E27FC236}">
                <a16:creationId xmlns:a16="http://schemas.microsoft.com/office/drawing/2014/main" id="{34D137A9-371E-4DC6-90B2-7A4B85058A0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4C8E88B-1770-4965-8929-0DB1BF8B306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0CBDBC0-9D6A-4FE1-BACE-B5C8C91E583D}" type="slidenum">
              <a:rPr lang="en-US" smtClean="0"/>
              <a:t>‹#›</a:t>
            </a:fld>
            <a:endParaRPr lang="en-US"/>
          </a:p>
        </p:txBody>
      </p:sp>
    </p:spTree>
    <p:extLst>
      <p:ext uri="{BB962C8B-B14F-4D97-AF65-F5344CB8AC3E}">
        <p14:creationId xmlns:p14="http://schemas.microsoft.com/office/powerpoint/2010/main" val="322745248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hyperlink" Target="https://youtu.be/xGzxqEZksg4" TargetMode="External"/><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5.jpe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9.jpeg"/><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9B7AD9F6-8CE7-4299-8FC6-328F4DCD3F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9725A4AD-0A50-EB6E-0C29-1BBB0F6FE620}"/>
              </a:ext>
            </a:extLst>
          </p:cNvPr>
          <p:cNvSpPr txBox="1"/>
          <p:nvPr/>
        </p:nvSpPr>
        <p:spPr>
          <a:xfrm>
            <a:off x="890338" y="640080"/>
            <a:ext cx="3734014" cy="3566160"/>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5400" b="1">
                <a:latin typeface="+mj-lt"/>
                <a:ea typeface="+mj-ea"/>
                <a:cs typeface="+mj-cs"/>
              </a:rPr>
              <a:t>SAS Optimization Challenge 2023</a:t>
            </a:r>
          </a:p>
        </p:txBody>
      </p:sp>
      <p:sp>
        <p:nvSpPr>
          <p:cNvPr id="13" name="sketchy line">
            <a:extLst>
              <a:ext uri="{FF2B5EF4-FFF2-40B4-BE49-F238E27FC236}">
                <a16:creationId xmlns:a16="http://schemas.microsoft.com/office/drawing/2014/main" id="{F49775AF-8896-43EE-92C6-83497D6DC5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0338" y="4409267"/>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cartoon of a person standing at a desk in a classroom&#10;&#10;Description automatically generated">
            <a:extLst>
              <a:ext uri="{FF2B5EF4-FFF2-40B4-BE49-F238E27FC236}">
                <a16:creationId xmlns:a16="http://schemas.microsoft.com/office/drawing/2014/main" id="{87D7948E-A77E-8D05-A892-0BAFA6DC398B}"/>
              </a:ext>
            </a:extLst>
          </p:cNvPr>
          <p:cNvPicPr>
            <a:picLocks noChangeAspect="1"/>
          </p:cNvPicPr>
          <p:nvPr/>
        </p:nvPicPr>
        <p:blipFill rotWithShape="1">
          <a:blip r:embed="rId2"/>
          <a:srcRect b="303"/>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3597708130"/>
      </p:ext>
    </p:extLst>
  </p:cSld>
  <p:clrMapOvr>
    <a:masterClrMapping/>
  </p:clrMapOvr>
  <mc:AlternateContent xmlns:mc="http://schemas.openxmlformats.org/markup-compatibility/2006" xmlns:p14="http://schemas.microsoft.com/office/powerpoint/2010/main">
    <mc:Choice Requires="p14">
      <p:transition p14:dur="10" advClick="0" advTm="3000"/>
    </mc:Choice>
    <mc:Fallback xmlns="">
      <p:transition advClick="0" advTm="300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BD31CD1-683E-4B6F-A58D-B9C83AA6F817}"/>
              </a:ext>
            </a:extLst>
          </p:cNvPr>
          <p:cNvSpPr txBox="1"/>
          <p:nvPr/>
        </p:nvSpPr>
        <p:spPr>
          <a:xfrm>
            <a:off x="10428685" y="0"/>
            <a:ext cx="421179" cy="305080"/>
          </a:xfrm>
          <a:prstGeom prst="rect">
            <a:avLst/>
          </a:prstGeom>
          <a:noFill/>
        </p:spPr>
        <p:txBody>
          <a:bodyPr wrap="square" rtlCol="0">
            <a:spAutoFit/>
          </a:bodyPr>
          <a:lstStyle/>
          <a:p>
            <a:r>
              <a:rPr lang="en-US" sz="1400">
                <a:solidFill>
                  <a:schemeClr val="bg1"/>
                </a:solidFill>
                <a:latin typeface="Malgun Gothic" panose="020B0503020000020004" pitchFamily="34" charset="-127"/>
                <a:ea typeface="Malgun Gothic" panose="020B0503020000020004" pitchFamily="34" charset="-127"/>
              </a:rPr>
              <a:t>1</a:t>
            </a:r>
          </a:p>
        </p:txBody>
      </p:sp>
      <p:sp>
        <p:nvSpPr>
          <p:cNvPr id="45" name="TextBox 44">
            <a:extLst>
              <a:ext uri="{FF2B5EF4-FFF2-40B4-BE49-F238E27FC236}">
                <a16:creationId xmlns:a16="http://schemas.microsoft.com/office/drawing/2014/main" id="{64854328-34A6-9047-BCDD-7D5AE206E010}"/>
              </a:ext>
            </a:extLst>
          </p:cNvPr>
          <p:cNvSpPr txBox="1"/>
          <p:nvPr/>
        </p:nvSpPr>
        <p:spPr>
          <a:xfrm>
            <a:off x="423024" y="72683"/>
            <a:ext cx="6508128" cy="646331"/>
          </a:xfrm>
          <a:prstGeom prst="rect">
            <a:avLst/>
          </a:prstGeom>
          <a:noFill/>
        </p:spPr>
        <p:txBody>
          <a:bodyPr wrap="square" rtlCol="0">
            <a:spAutoFit/>
          </a:bodyPr>
          <a:lstStyle/>
          <a:p>
            <a:r>
              <a:rPr lang="en-US" sz="3600" b="1">
                <a:solidFill>
                  <a:srgbClr val="2A5A86"/>
                </a:solidFill>
                <a:latin typeface="Times New Roman" panose="02020603050405020304" pitchFamily="18" charset="0"/>
                <a:ea typeface="Malgun Gothic" panose="020B0503020000020004" pitchFamily="34" charset="-127"/>
                <a:cs typeface="Times New Roman" panose="02020603050405020304" pitchFamily="18" charset="0"/>
              </a:rPr>
              <a:t>Tier 3 : Output</a:t>
            </a:r>
          </a:p>
        </p:txBody>
      </p:sp>
      <p:sp>
        <p:nvSpPr>
          <p:cNvPr id="26" name="TextBox 25">
            <a:extLst>
              <a:ext uri="{FF2B5EF4-FFF2-40B4-BE49-F238E27FC236}">
                <a16:creationId xmlns:a16="http://schemas.microsoft.com/office/drawing/2014/main" id="{12611EA0-238A-4CDA-A025-528D652752D6}"/>
              </a:ext>
            </a:extLst>
          </p:cNvPr>
          <p:cNvSpPr txBox="1"/>
          <p:nvPr/>
        </p:nvSpPr>
        <p:spPr>
          <a:xfrm>
            <a:off x="225083" y="225083"/>
            <a:ext cx="137160" cy="1005840"/>
          </a:xfrm>
          <a:prstGeom prst="rect">
            <a:avLst/>
          </a:prstGeom>
          <a:solidFill>
            <a:srgbClr val="345A82"/>
          </a:solidFill>
        </p:spPr>
        <p:txBody>
          <a:bodyPr wrap="square" rtlCol="0">
            <a:spAutoFit/>
          </a:bodyPr>
          <a:lstStyle/>
          <a:p>
            <a:endParaRPr lang="en-US"/>
          </a:p>
        </p:txBody>
      </p:sp>
      <p:sp>
        <p:nvSpPr>
          <p:cNvPr id="2" name="TextBox 1">
            <a:extLst>
              <a:ext uri="{FF2B5EF4-FFF2-40B4-BE49-F238E27FC236}">
                <a16:creationId xmlns:a16="http://schemas.microsoft.com/office/drawing/2014/main" id="{CECD4F62-CA25-21D1-7636-84BDB0A0A65F}"/>
              </a:ext>
            </a:extLst>
          </p:cNvPr>
          <p:cNvSpPr txBox="1"/>
          <p:nvPr/>
        </p:nvSpPr>
        <p:spPr>
          <a:xfrm>
            <a:off x="451161" y="663895"/>
            <a:ext cx="3526480" cy="400110"/>
          </a:xfrm>
          <a:prstGeom prst="rect">
            <a:avLst/>
          </a:prstGeom>
          <a:noFill/>
        </p:spPr>
        <p:txBody>
          <a:bodyPr wrap="square" rtlCol="0">
            <a:spAutoFit/>
          </a:bodyPr>
          <a:lstStyle/>
          <a:p>
            <a:r>
              <a:rPr lang="en-US" sz="2000" b="1">
                <a:solidFill>
                  <a:schemeClr val="tx1">
                    <a:lumMod val="65000"/>
                    <a:lumOff val="35000"/>
                  </a:schemeClr>
                </a:solidFill>
                <a:latin typeface="Times New Roman" panose="02020603050405020304" pitchFamily="18" charset="0"/>
                <a:ea typeface="Malgun Gothic" charset="-127"/>
                <a:cs typeface="Times New Roman" panose="02020603050405020304" pitchFamily="18" charset="0"/>
              </a:rPr>
              <a:t>Average Correct = 0.64048 </a:t>
            </a:r>
          </a:p>
        </p:txBody>
      </p:sp>
      <p:pic>
        <p:nvPicPr>
          <p:cNvPr id="6" name="Picture 5">
            <a:extLst>
              <a:ext uri="{FF2B5EF4-FFF2-40B4-BE49-F238E27FC236}">
                <a16:creationId xmlns:a16="http://schemas.microsoft.com/office/drawing/2014/main" id="{73BA9072-A348-0264-A118-D00CD1D4CEFD}"/>
              </a:ext>
            </a:extLst>
          </p:cNvPr>
          <p:cNvPicPr>
            <a:picLocks noChangeAspect="1"/>
          </p:cNvPicPr>
          <p:nvPr/>
        </p:nvPicPr>
        <p:blipFill>
          <a:blip r:embed="rId3"/>
          <a:stretch>
            <a:fillRect/>
          </a:stretch>
        </p:blipFill>
        <p:spPr>
          <a:xfrm>
            <a:off x="929484" y="1435007"/>
            <a:ext cx="4212039" cy="4984245"/>
          </a:xfrm>
          <a:prstGeom prst="rect">
            <a:avLst/>
          </a:prstGeom>
        </p:spPr>
      </p:pic>
      <p:pic>
        <p:nvPicPr>
          <p:cNvPr id="9" name="Picture 8">
            <a:extLst>
              <a:ext uri="{FF2B5EF4-FFF2-40B4-BE49-F238E27FC236}">
                <a16:creationId xmlns:a16="http://schemas.microsoft.com/office/drawing/2014/main" id="{FDA7C7A8-00FC-7AB5-53F4-40470E4F3327}"/>
              </a:ext>
            </a:extLst>
          </p:cNvPr>
          <p:cNvPicPr>
            <a:picLocks noChangeAspect="1"/>
          </p:cNvPicPr>
          <p:nvPr/>
        </p:nvPicPr>
        <p:blipFill>
          <a:blip r:embed="rId4"/>
          <a:stretch>
            <a:fillRect/>
          </a:stretch>
        </p:blipFill>
        <p:spPr>
          <a:xfrm>
            <a:off x="5832395" y="1435006"/>
            <a:ext cx="4416505" cy="5005977"/>
          </a:xfrm>
          <a:prstGeom prst="rect">
            <a:avLst/>
          </a:prstGeom>
        </p:spPr>
      </p:pic>
    </p:spTree>
    <p:extLst>
      <p:ext uri="{BB962C8B-B14F-4D97-AF65-F5344CB8AC3E}">
        <p14:creationId xmlns:p14="http://schemas.microsoft.com/office/powerpoint/2010/main" val="41972838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BD31CD1-683E-4B6F-A58D-B9C83AA6F817}"/>
              </a:ext>
            </a:extLst>
          </p:cNvPr>
          <p:cNvSpPr txBox="1"/>
          <p:nvPr/>
        </p:nvSpPr>
        <p:spPr>
          <a:xfrm>
            <a:off x="10428685" y="0"/>
            <a:ext cx="421179" cy="305080"/>
          </a:xfrm>
          <a:prstGeom prst="rect">
            <a:avLst/>
          </a:prstGeom>
          <a:noFill/>
        </p:spPr>
        <p:txBody>
          <a:bodyPr wrap="square" rtlCol="0">
            <a:spAutoFit/>
          </a:bodyPr>
          <a:lstStyle/>
          <a:p>
            <a:r>
              <a:rPr lang="en-US" sz="1400">
                <a:solidFill>
                  <a:schemeClr val="bg1"/>
                </a:solidFill>
                <a:latin typeface="Malgun Gothic" panose="020B0503020000020004" pitchFamily="34" charset="-127"/>
                <a:ea typeface="Malgun Gothic" panose="020B0503020000020004" pitchFamily="34" charset="-127"/>
              </a:rPr>
              <a:t>1</a:t>
            </a:r>
          </a:p>
        </p:txBody>
      </p:sp>
      <p:sp>
        <p:nvSpPr>
          <p:cNvPr id="45" name="TextBox 44">
            <a:extLst>
              <a:ext uri="{FF2B5EF4-FFF2-40B4-BE49-F238E27FC236}">
                <a16:creationId xmlns:a16="http://schemas.microsoft.com/office/drawing/2014/main" id="{64854328-34A6-9047-BCDD-7D5AE206E010}"/>
              </a:ext>
            </a:extLst>
          </p:cNvPr>
          <p:cNvSpPr txBox="1"/>
          <p:nvPr/>
        </p:nvSpPr>
        <p:spPr>
          <a:xfrm>
            <a:off x="423024" y="225083"/>
            <a:ext cx="6508128" cy="646331"/>
          </a:xfrm>
          <a:prstGeom prst="rect">
            <a:avLst/>
          </a:prstGeom>
          <a:noFill/>
        </p:spPr>
        <p:txBody>
          <a:bodyPr wrap="square" rtlCol="0">
            <a:spAutoFit/>
          </a:bodyPr>
          <a:lstStyle/>
          <a:p>
            <a:r>
              <a:rPr lang="en-US" sz="3600" b="1">
                <a:solidFill>
                  <a:srgbClr val="2A5A86"/>
                </a:solidFill>
                <a:latin typeface="Times New Roman" panose="02020603050405020304" pitchFamily="18" charset="0"/>
                <a:ea typeface="Malgun Gothic" panose="020B0503020000020004" pitchFamily="34" charset="-127"/>
                <a:cs typeface="Times New Roman" panose="02020603050405020304" pitchFamily="18" charset="0"/>
              </a:rPr>
              <a:t>Tier 4</a:t>
            </a:r>
          </a:p>
        </p:txBody>
      </p:sp>
      <p:sp>
        <p:nvSpPr>
          <p:cNvPr id="26" name="TextBox 25">
            <a:extLst>
              <a:ext uri="{FF2B5EF4-FFF2-40B4-BE49-F238E27FC236}">
                <a16:creationId xmlns:a16="http://schemas.microsoft.com/office/drawing/2014/main" id="{12611EA0-238A-4CDA-A025-528D652752D6}"/>
              </a:ext>
            </a:extLst>
          </p:cNvPr>
          <p:cNvSpPr txBox="1"/>
          <p:nvPr/>
        </p:nvSpPr>
        <p:spPr>
          <a:xfrm>
            <a:off x="225083" y="225083"/>
            <a:ext cx="137160" cy="1005840"/>
          </a:xfrm>
          <a:prstGeom prst="rect">
            <a:avLst/>
          </a:prstGeom>
          <a:solidFill>
            <a:srgbClr val="345A82"/>
          </a:solidFill>
        </p:spPr>
        <p:txBody>
          <a:bodyPr wrap="square" rtlCol="0">
            <a:spAutoFit/>
          </a:bodyPr>
          <a:lstStyle/>
          <a:p>
            <a:endParaRPr lang="en-US"/>
          </a:p>
        </p:txBody>
      </p:sp>
      <p:sp>
        <p:nvSpPr>
          <p:cNvPr id="6" name="TextBox 5">
            <a:extLst>
              <a:ext uri="{FF2B5EF4-FFF2-40B4-BE49-F238E27FC236}">
                <a16:creationId xmlns:a16="http://schemas.microsoft.com/office/drawing/2014/main" id="{E77EAA17-0EBB-3066-7988-D35FC2374726}"/>
              </a:ext>
            </a:extLst>
          </p:cNvPr>
          <p:cNvSpPr txBox="1"/>
          <p:nvPr/>
        </p:nvSpPr>
        <p:spPr>
          <a:xfrm>
            <a:off x="1803400" y="1068336"/>
            <a:ext cx="10253078" cy="1569660"/>
          </a:xfrm>
          <a:prstGeom prst="rect">
            <a:avLst/>
          </a:prstGeom>
          <a:noFill/>
        </p:spPr>
        <p:txBody>
          <a:bodyPr wrap="square">
            <a:spAutoFit/>
          </a:bodyPr>
          <a:lstStyle/>
          <a:p>
            <a:r>
              <a:rPr lang="en-US" sz="1600" b="0" i="0" u="none" strike="noStrike" baseline="0">
                <a:solidFill>
                  <a:srgbClr val="000000"/>
                </a:solidFill>
                <a:latin typeface="Times New Roman" panose="02020603050405020304" pitchFamily="18" charset="0"/>
                <a:cs typeface="Times New Roman" panose="02020603050405020304" pitchFamily="18" charset="0"/>
              </a:rPr>
              <a:t>Find the two </a:t>
            </a:r>
            <a:r>
              <a:rPr lang="en-US" sz="1600" b="1" i="1" u="none" strike="noStrike" baseline="0">
                <a:solidFill>
                  <a:srgbClr val="000000"/>
                </a:solidFill>
                <a:latin typeface="Times New Roman" panose="02020603050405020304" pitchFamily="18" charset="0"/>
                <a:cs typeface="Times New Roman" panose="02020603050405020304" pitchFamily="18" charset="0"/>
              </a:rPr>
              <a:t>most difficult</a:t>
            </a:r>
            <a:r>
              <a:rPr lang="en-US" sz="1600" b="0" i="0" u="none" strike="noStrike" baseline="0">
                <a:solidFill>
                  <a:srgbClr val="000000"/>
                </a:solidFill>
                <a:latin typeface="Times New Roman" panose="02020603050405020304" pitchFamily="18" charset="0"/>
                <a:cs typeface="Times New Roman" panose="02020603050405020304" pitchFamily="18" charset="0"/>
              </a:rPr>
              <a:t>, </a:t>
            </a:r>
            <a:r>
              <a:rPr lang="en-US" sz="1600" b="1" i="1" u="none" strike="noStrike" baseline="0">
                <a:solidFill>
                  <a:srgbClr val="000000"/>
                </a:solidFill>
                <a:latin typeface="Times New Roman" panose="02020603050405020304" pitchFamily="18" charset="0"/>
                <a:cs typeface="Times New Roman" panose="02020603050405020304" pitchFamily="18" charset="0"/>
              </a:rPr>
              <a:t>balanced </a:t>
            </a:r>
            <a:r>
              <a:rPr lang="en-US" sz="1600" b="0" i="0" u="none" strike="noStrike" baseline="0">
                <a:solidFill>
                  <a:srgbClr val="000000"/>
                </a:solidFill>
                <a:latin typeface="Times New Roman" panose="02020603050405020304" pitchFamily="18" charset="0"/>
                <a:cs typeface="Times New Roman" panose="02020603050405020304" pitchFamily="18" charset="0"/>
              </a:rPr>
              <a:t>exams from the question bank, while ensuring the following requirements are satisfied </a:t>
            </a:r>
            <a:r>
              <a:rPr lang="en-US" sz="1600" b="1" i="1" u="none" strike="noStrike" baseline="0">
                <a:solidFill>
                  <a:srgbClr val="000000"/>
                </a:solidFill>
                <a:latin typeface="Times New Roman" panose="02020603050405020304" pitchFamily="18" charset="0"/>
                <a:cs typeface="Times New Roman" panose="02020603050405020304" pitchFamily="18" charset="0"/>
              </a:rPr>
              <a:t>for each exam</a:t>
            </a:r>
            <a:r>
              <a:rPr lang="en-US" sz="1600" b="0" i="0" u="none" strike="noStrike" baseline="0">
                <a:solidFill>
                  <a:srgbClr val="000000"/>
                </a:solidFill>
                <a:latin typeface="Times New Roman" panose="02020603050405020304" pitchFamily="18" charset="0"/>
                <a:cs typeface="Times New Roman" panose="02020603050405020304" pitchFamily="18" charset="0"/>
              </a:rPr>
              <a:t>: </a:t>
            </a:r>
          </a:p>
          <a:p>
            <a:r>
              <a:rPr lang="en-US" sz="1600" b="0" i="0" u="none" strike="noStrike" baseline="0">
                <a:solidFill>
                  <a:srgbClr val="000000"/>
                </a:solidFill>
                <a:latin typeface="Times New Roman" panose="02020603050405020304" pitchFamily="18" charset="0"/>
                <a:cs typeface="Times New Roman" panose="02020603050405020304" pitchFamily="18" charset="0"/>
              </a:rPr>
              <a:t>I. Each </a:t>
            </a:r>
            <a:r>
              <a:rPr lang="en-US" sz="1600" b="0" i="1" u="none" strike="noStrike" baseline="0">
                <a:solidFill>
                  <a:srgbClr val="000000"/>
                </a:solidFill>
                <a:latin typeface="Times New Roman" panose="02020603050405020304" pitchFamily="18" charset="0"/>
                <a:cs typeface="Times New Roman" panose="02020603050405020304" pitchFamily="18" charset="0"/>
              </a:rPr>
              <a:t>topic objective </a:t>
            </a:r>
            <a:r>
              <a:rPr lang="en-US" sz="1600" b="0" i="0" u="none" strike="noStrike" baseline="0">
                <a:solidFill>
                  <a:srgbClr val="000000"/>
                </a:solidFill>
                <a:latin typeface="Times New Roman" panose="02020603050405020304" pitchFamily="18" charset="0"/>
                <a:cs typeface="Times New Roman" panose="02020603050405020304" pitchFamily="18" charset="0"/>
              </a:rPr>
              <a:t>contains the correct number of questions for each exam. </a:t>
            </a:r>
          </a:p>
          <a:p>
            <a:r>
              <a:rPr lang="en-US" sz="1600" b="0" i="0" u="none" strike="noStrike" baseline="0">
                <a:solidFill>
                  <a:srgbClr val="000000"/>
                </a:solidFill>
                <a:latin typeface="Times New Roman" panose="02020603050405020304" pitchFamily="18" charset="0"/>
                <a:cs typeface="Times New Roman" panose="02020603050405020304" pitchFamily="18" charset="0"/>
              </a:rPr>
              <a:t>II. No more than one question from each frenemy group is assigned to an exam. </a:t>
            </a:r>
          </a:p>
          <a:p>
            <a:r>
              <a:rPr lang="en-US" sz="1600" b="0" i="0" u="none" strike="noStrike" baseline="0">
                <a:solidFill>
                  <a:srgbClr val="000000"/>
                </a:solidFill>
                <a:latin typeface="Times New Roman" panose="02020603050405020304" pitchFamily="18" charset="0"/>
                <a:cs typeface="Times New Roman" panose="02020603050405020304" pitchFamily="18" charset="0"/>
              </a:rPr>
              <a:t>III. The same question cannot appear on both exams. </a:t>
            </a:r>
          </a:p>
          <a:p>
            <a:r>
              <a:rPr lang="en-US" sz="1600" b="0" i="0" u="none" strike="noStrike" baseline="0">
                <a:solidFill>
                  <a:srgbClr val="000000"/>
                </a:solidFill>
                <a:latin typeface="Times New Roman" panose="02020603050405020304" pitchFamily="18" charset="0"/>
                <a:cs typeface="Times New Roman" panose="02020603050405020304" pitchFamily="18" charset="0"/>
              </a:rPr>
              <a:t>IV. The eight (8) questions forced into the </a:t>
            </a:r>
            <a:r>
              <a:rPr lang="en-US" sz="1600" b="0" i="0" u="none" strike="noStrike" baseline="0">
                <a:solidFill>
                  <a:srgbClr val="2E5395"/>
                </a:solidFill>
                <a:latin typeface="Times New Roman" panose="02020603050405020304" pitchFamily="18" charset="0"/>
                <a:cs typeface="Times New Roman" panose="02020603050405020304" pitchFamily="18" charset="0"/>
              </a:rPr>
              <a:t>Tier 3 </a:t>
            </a:r>
            <a:r>
              <a:rPr lang="en-US" sz="1600" b="0" i="0" u="none" strike="noStrike" baseline="0">
                <a:solidFill>
                  <a:srgbClr val="000000"/>
                </a:solidFill>
                <a:latin typeface="Times New Roman" panose="02020603050405020304" pitchFamily="18" charset="0"/>
                <a:cs typeface="Times New Roman" panose="02020603050405020304" pitchFamily="18" charset="0"/>
              </a:rPr>
              <a:t>final exam must be forced into the Live exam </a:t>
            </a:r>
          </a:p>
        </p:txBody>
      </p:sp>
      <p:sp>
        <p:nvSpPr>
          <p:cNvPr id="8" name="Rectangle: Rounded Corners 7">
            <a:extLst>
              <a:ext uri="{FF2B5EF4-FFF2-40B4-BE49-F238E27FC236}">
                <a16:creationId xmlns:a16="http://schemas.microsoft.com/office/drawing/2014/main" id="{14B686B2-9179-8A4B-3E2A-403275637503}"/>
              </a:ext>
            </a:extLst>
          </p:cNvPr>
          <p:cNvSpPr/>
          <p:nvPr/>
        </p:nvSpPr>
        <p:spPr>
          <a:xfrm>
            <a:off x="394361" y="899891"/>
            <a:ext cx="11662117" cy="187859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algun Gothic" panose="020B0503020000020004" pitchFamily="34" charset="-127"/>
              <a:ea typeface="Malgun Gothic" panose="020B0503020000020004" pitchFamily="34" charset="-127"/>
            </a:endParaRPr>
          </a:p>
        </p:txBody>
      </p:sp>
      <p:sp>
        <p:nvSpPr>
          <p:cNvPr id="9" name="TextBox 8">
            <a:extLst>
              <a:ext uri="{FF2B5EF4-FFF2-40B4-BE49-F238E27FC236}">
                <a16:creationId xmlns:a16="http://schemas.microsoft.com/office/drawing/2014/main" id="{122BCD22-3C40-2B45-BC49-BCA567FEF06B}"/>
              </a:ext>
            </a:extLst>
          </p:cNvPr>
          <p:cNvSpPr txBox="1"/>
          <p:nvPr/>
        </p:nvSpPr>
        <p:spPr>
          <a:xfrm>
            <a:off x="5066303" y="744208"/>
            <a:ext cx="1676152" cy="400110"/>
          </a:xfrm>
          <a:prstGeom prst="rect">
            <a:avLst/>
          </a:prstGeom>
          <a:solidFill>
            <a:schemeClr val="bg1"/>
          </a:solidFill>
        </p:spPr>
        <p:txBody>
          <a:bodyPr wrap="square" rtlCol="0">
            <a:spAutoFit/>
          </a:bodyPr>
          <a:lstStyle/>
          <a:p>
            <a:pPr algn="ctr"/>
            <a:r>
              <a:rPr lang="en-US" sz="2000" b="1">
                <a:latin typeface="Times New Roman" panose="02020603050405020304" pitchFamily="18" charset="0"/>
                <a:ea typeface="Malgun Gothic" panose="020B0503020000020004" pitchFamily="34" charset="-127"/>
                <a:cs typeface="Times New Roman" panose="02020603050405020304" pitchFamily="18" charset="0"/>
              </a:rPr>
              <a:t>Objective</a:t>
            </a:r>
          </a:p>
        </p:txBody>
      </p:sp>
      <p:pic>
        <p:nvPicPr>
          <p:cNvPr id="2050" name="Picture 2" descr="Mystery, complicated, work, hard, sophisticated, question, complex icon -  Download on Iconfinder">
            <a:extLst>
              <a:ext uri="{FF2B5EF4-FFF2-40B4-BE49-F238E27FC236}">
                <a16:creationId xmlns:a16="http://schemas.microsoft.com/office/drawing/2014/main" id="{0BB006EA-34CA-3C07-B788-3D5DEB5CD6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7857" y="1083911"/>
            <a:ext cx="1093784" cy="1093784"/>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Rounded Corners 16">
            <a:extLst>
              <a:ext uri="{FF2B5EF4-FFF2-40B4-BE49-F238E27FC236}">
                <a16:creationId xmlns:a16="http://schemas.microsoft.com/office/drawing/2014/main" id="{E2D8B348-7DCE-D280-8825-C47CD9CD39CA}"/>
              </a:ext>
            </a:extLst>
          </p:cNvPr>
          <p:cNvSpPr/>
          <p:nvPr/>
        </p:nvSpPr>
        <p:spPr>
          <a:xfrm>
            <a:off x="394361" y="3062730"/>
            <a:ext cx="4671942" cy="159679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algun Gothic" panose="020B0503020000020004" pitchFamily="34" charset="-127"/>
              <a:ea typeface="Malgun Gothic" panose="020B0503020000020004" pitchFamily="34" charset="-127"/>
            </a:endParaRPr>
          </a:p>
        </p:txBody>
      </p:sp>
      <p:sp>
        <p:nvSpPr>
          <p:cNvPr id="18" name="TextBox 17">
            <a:extLst>
              <a:ext uri="{FF2B5EF4-FFF2-40B4-BE49-F238E27FC236}">
                <a16:creationId xmlns:a16="http://schemas.microsoft.com/office/drawing/2014/main" id="{63E7065D-D84C-4ED6-12FA-9FBB92831439}"/>
              </a:ext>
            </a:extLst>
          </p:cNvPr>
          <p:cNvSpPr txBox="1"/>
          <p:nvPr/>
        </p:nvSpPr>
        <p:spPr>
          <a:xfrm>
            <a:off x="1342135" y="2822016"/>
            <a:ext cx="2472853" cy="400110"/>
          </a:xfrm>
          <a:prstGeom prst="rect">
            <a:avLst/>
          </a:prstGeom>
          <a:solidFill>
            <a:schemeClr val="bg1"/>
          </a:solidFill>
        </p:spPr>
        <p:txBody>
          <a:bodyPr wrap="square" rtlCol="0">
            <a:spAutoFit/>
          </a:bodyPr>
          <a:lstStyle/>
          <a:p>
            <a:pPr algn="ctr"/>
            <a:r>
              <a:rPr lang="en-US" sz="2000" b="1">
                <a:latin typeface="Times New Roman" panose="02020603050405020304" pitchFamily="18" charset="0"/>
                <a:ea typeface="Malgun Gothic" panose="020B0503020000020004" pitchFamily="34" charset="-127"/>
                <a:cs typeface="Times New Roman" panose="02020603050405020304" pitchFamily="18" charset="0"/>
              </a:rPr>
              <a:t>Objective Function</a:t>
            </a:r>
          </a:p>
        </p:txBody>
      </p:sp>
      <p:sp>
        <p:nvSpPr>
          <p:cNvPr id="31" name="Rectangle: Rounded Corners 30">
            <a:extLst>
              <a:ext uri="{FF2B5EF4-FFF2-40B4-BE49-F238E27FC236}">
                <a16:creationId xmlns:a16="http://schemas.microsoft.com/office/drawing/2014/main" id="{8C72C9F2-1A0B-C094-0CAD-138D5C5CA429}"/>
              </a:ext>
            </a:extLst>
          </p:cNvPr>
          <p:cNvSpPr/>
          <p:nvPr/>
        </p:nvSpPr>
        <p:spPr>
          <a:xfrm>
            <a:off x="6400801" y="3085997"/>
            <a:ext cx="5396838" cy="342976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algun Gothic" panose="020B0503020000020004" pitchFamily="34" charset="-127"/>
              <a:ea typeface="Malgun Gothic" panose="020B0503020000020004" pitchFamily="34" charset="-127"/>
            </a:endParaRPr>
          </a:p>
        </p:txBody>
      </p:sp>
      <p:sp>
        <p:nvSpPr>
          <p:cNvPr id="32" name="TextBox 31">
            <a:extLst>
              <a:ext uri="{FF2B5EF4-FFF2-40B4-BE49-F238E27FC236}">
                <a16:creationId xmlns:a16="http://schemas.microsoft.com/office/drawing/2014/main" id="{5E50FF24-BC37-4DA6-AC23-D41F7B5112DD}"/>
              </a:ext>
            </a:extLst>
          </p:cNvPr>
          <p:cNvSpPr txBox="1"/>
          <p:nvPr/>
        </p:nvSpPr>
        <p:spPr>
          <a:xfrm>
            <a:off x="8050223" y="2986585"/>
            <a:ext cx="2097994" cy="400110"/>
          </a:xfrm>
          <a:prstGeom prst="rect">
            <a:avLst/>
          </a:prstGeom>
          <a:solidFill>
            <a:schemeClr val="bg1"/>
          </a:solidFill>
        </p:spPr>
        <p:txBody>
          <a:bodyPr wrap="square" rtlCol="0">
            <a:spAutoFit/>
          </a:bodyPr>
          <a:lstStyle/>
          <a:p>
            <a:pPr algn="ctr"/>
            <a:r>
              <a:rPr lang="en-US" sz="2000" b="1">
                <a:latin typeface="Times New Roman" panose="02020603050405020304" pitchFamily="18" charset="0"/>
                <a:ea typeface="Malgun Gothic" panose="020B0503020000020004" pitchFamily="34" charset="-127"/>
                <a:cs typeface="Times New Roman" panose="02020603050405020304" pitchFamily="18" charset="0"/>
              </a:rPr>
              <a:t>Constraints</a:t>
            </a:r>
          </a:p>
        </p:txBody>
      </p:sp>
      <p:sp>
        <p:nvSpPr>
          <p:cNvPr id="35" name="TextBox 34">
            <a:extLst>
              <a:ext uri="{FF2B5EF4-FFF2-40B4-BE49-F238E27FC236}">
                <a16:creationId xmlns:a16="http://schemas.microsoft.com/office/drawing/2014/main" id="{EC8ECD4C-7310-8B0F-E50D-5385C2DFDEA7}"/>
              </a:ext>
            </a:extLst>
          </p:cNvPr>
          <p:cNvSpPr txBox="1"/>
          <p:nvPr/>
        </p:nvSpPr>
        <p:spPr>
          <a:xfrm>
            <a:off x="576456" y="3241890"/>
            <a:ext cx="4522884" cy="1569660"/>
          </a:xfrm>
          <a:prstGeom prst="rect">
            <a:avLst/>
          </a:prstGeom>
          <a:noFill/>
        </p:spPr>
        <p:txBody>
          <a:bodyPr wrap="square">
            <a:spAutoFit/>
          </a:bodyPr>
          <a:lstStyle/>
          <a:p>
            <a:pPr algn="l"/>
            <a:r>
              <a:rPr lang="en-IN" sz="2400">
                <a:latin typeface="Times New Roman" panose="02020603050405020304" pitchFamily="18" charset="0"/>
                <a:cs typeface="Times New Roman" panose="02020603050405020304" pitchFamily="18" charset="0"/>
              </a:rPr>
              <a:t>Minimize </a:t>
            </a:r>
            <a:r>
              <a:rPr lang="en-US" sz="2400">
                <a:latin typeface="Times New Roman" panose="02020603050405020304" pitchFamily="18" charset="0"/>
                <a:cs typeface="Times New Roman" panose="02020603050405020304" pitchFamily="18" charset="0"/>
              </a:rPr>
              <a:t>the absolute value of the difference in difficulty between the Practice and Live exams. </a:t>
            </a:r>
          </a:p>
          <a:p>
            <a:pPr algn="ctr"/>
            <a:endParaRPr lang="en-IN" sz="2400">
              <a:latin typeface="Times New Roman" panose="02020603050405020304" pitchFamily="18" charset="0"/>
              <a:cs typeface="Times New Roman" panose="02020603050405020304" pitchFamily="18" charset="0"/>
            </a:endParaRPr>
          </a:p>
        </p:txBody>
      </p:sp>
      <p:sp>
        <p:nvSpPr>
          <p:cNvPr id="37" name="TextBox 36">
            <a:extLst>
              <a:ext uri="{FF2B5EF4-FFF2-40B4-BE49-F238E27FC236}">
                <a16:creationId xmlns:a16="http://schemas.microsoft.com/office/drawing/2014/main" id="{E08DB7F3-69EA-738E-6B05-0F360CE9FF13}"/>
              </a:ext>
            </a:extLst>
          </p:cNvPr>
          <p:cNvSpPr txBox="1"/>
          <p:nvPr/>
        </p:nvSpPr>
        <p:spPr>
          <a:xfrm>
            <a:off x="6612701" y="3369089"/>
            <a:ext cx="5002843" cy="3046988"/>
          </a:xfrm>
          <a:prstGeom prst="rect">
            <a:avLst/>
          </a:prstGeom>
          <a:noFill/>
        </p:spPr>
        <p:txBody>
          <a:bodyPr wrap="square">
            <a:spAutoFit/>
          </a:bodyPr>
          <a:lstStyle/>
          <a:p>
            <a:pPr marL="285750" indent="-285750">
              <a:buFont typeface="Arial" panose="020B0604020202020204" pitchFamily="34" charset="0"/>
              <a:buChar char="•"/>
            </a:pPr>
            <a:r>
              <a:rPr lang="en-IN" sz="2400">
                <a:latin typeface="Times New Roman" panose="02020603050405020304" pitchFamily="18" charset="0"/>
                <a:cs typeface="Times New Roman" panose="02020603050405020304" pitchFamily="18" charset="0"/>
              </a:rPr>
              <a:t>Ensure each topic objective contains the desired number of questions</a:t>
            </a:r>
          </a:p>
          <a:p>
            <a:pPr marL="285750" indent="-285750">
              <a:buFont typeface="Arial" panose="020B0604020202020204" pitchFamily="34" charset="0"/>
              <a:buChar char="•"/>
            </a:pPr>
            <a:r>
              <a:rPr lang="en-US" sz="2400">
                <a:latin typeface="Times New Roman" panose="02020603050405020304" pitchFamily="18" charset="0"/>
                <a:cs typeface="Times New Roman" panose="02020603050405020304" pitchFamily="18" charset="0"/>
              </a:rPr>
              <a:t>Ensure no more than one question in each frenemy group is assigned</a:t>
            </a:r>
            <a:endParaRPr lang="en-IN" sz="240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2400">
                <a:latin typeface="Times New Roman" panose="02020603050405020304" pitchFamily="18" charset="0"/>
                <a:cs typeface="Times New Roman" panose="02020603050405020304" pitchFamily="18" charset="0"/>
              </a:rPr>
              <a:t>Only 50 questions should be selected in each exam</a:t>
            </a:r>
          </a:p>
          <a:p>
            <a:pPr marL="285750" indent="-285750">
              <a:buFont typeface="Arial" panose="020B0604020202020204" pitchFamily="34" charset="0"/>
              <a:buChar char="•"/>
            </a:pPr>
            <a:r>
              <a:rPr lang="en-US" sz="2400">
                <a:latin typeface="Times New Roman" panose="02020603050405020304" pitchFamily="18" charset="0"/>
                <a:cs typeface="Times New Roman" panose="02020603050405020304" pitchFamily="18" charset="0"/>
              </a:rPr>
              <a:t>Ensure same questions does not appear in both exams</a:t>
            </a:r>
            <a:endParaRPr lang="en-IN" sz="2400">
              <a:latin typeface="Times New Roman" panose="02020603050405020304" pitchFamily="18" charset="0"/>
              <a:cs typeface="Times New Roman" panose="02020603050405020304" pitchFamily="18" charset="0"/>
            </a:endParaRPr>
          </a:p>
        </p:txBody>
      </p:sp>
      <p:sp>
        <p:nvSpPr>
          <p:cNvPr id="2" name="Rectangle: Rounded Corners 1">
            <a:extLst>
              <a:ext uri="{FF2B5EF4-FFF2-40B4-BE49-F238E27FC236}">
                <a16:creationId xmlns:a16="http://schemas.microsoft.com/office/drawing/2014/main" id="{1BFA318F-6996-57F9-81DF-311B7869DCA1}"/>
              </a:ext>
            </a:extLst>
          </p:cNvPr>
          <p:cNvSpPr/>
          <p:nvPr/>
        </p:nvSpPr>
        <p:spPr>
          <a:xfrm>
            <a:off x="423024" y="5111399"/>
            <a:ext cx="4671942" cy="159679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algun Gothic" panose="020B0503020000020004" pitchFamily="34" charset="-127"/>
              <a:ea typeface="Malgun Gothic" panose="020B0503020000020004" pitchFamily="34" charset="-127"/>
            </a:endParaRPr>
          </a:p>
        </p:txBody>
      </p:sp>
      <p:sp>
        <p:nvSpPr>
          <p:cNvPr id="3" name="TextBox 2">
            <a:extLst>
              <a:ext uri="{FF2B5EF4-FFF2-40B4-BE49-F238E27FC236}">
                <a16:creationId xmlns:a16="http://schemas.microsoft.com/office/drawing/2014/main" id="{528676A6-1D7B-4130-24C6-D13A7D9DEDEE}"/>
              </a:ext>
            </a:extLst>
          </p:cNvPr>
          <p:cNvSpPr txBox="1"/>
          <p:nvPr/>
        </p:nvSpPr>
        <p:spPr>
          <a:xfrm>
            <a:off x="762581" y="5389327"/>
            <a:ext cx="4017461" cy="1200329"/>
          </a:xfrm>
          <a:prstGeom prst="rect">
            <a:avLst/>
          </a:prstGeom>
          <a:noFill/>
        </p:spPr>
        <p:txBody>
          <a:bodyPr wrap="square">
            <a:spAutoFit/>
          </a:bodyPr>
          <a:lstStyle/>
          <a:p>
            <a:pPr algn="ctr"/>
            <a:r>
              <a:rPr lang="en-US" sz="2400">
                <a:latin typeface="Times New Roman" panose="02020603050405020304" pitchFamily="18" charset="0"/>
                <a:cs typeface="Times New Roman" panose="02020603050405020304" pitchFamily="18" charset="0"/>
              </a:rPr>
              <a:t>Force the inclusion of the eight specified questions in “Live” Exam</a:t>
            </a:r>
            <a:endParaRPr lang="en-IN" sz="240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B82825CC-EAA0-2688-5203-CED56D3EE686}"/>
              </a:ext>
            </a:extLst>
          </p:cNvPr>
          <p:cNvSpPr txBox="1"/>
          <p:nvPr/>
        </p:nvSpPr>
        <p:spPr>
          <a:xfrm>
            <a:off x="1534884" y="4937448"/>
            <a:ext cx="2472853" cy="400110"/>
          </a:xfrm>
          <a:prstGeom prst="rect">
            <a:avLst/>
          </a:prstGeom>
          <a:solidFill>
            <a:schemeClr val="bg1"/>
          </a:solidFill>
        </p:spPr>
        <p:txBody>
          <a:bodyPr wrap="square" rtlCol="0">
            <a:spAutoFit/>
          </a:bodyPr>
          <a:lstStyle/>
          <a:p>
            <a:pPr algn="ctr"/>
            <a:r>
              <a:rPr lang="en-US" sz="2000" b="1">
                <a:latin typeface="Times New Roman" panose="02020603050405020304" pitchFamily="18" charset="0"/>
                <a:ea typeface="Malgun Gothic" panose="020B0503020000020004" pitchFamily="34" charset="-127"/>
                <a:cs typeface="Times New Roman" panose="02020603050405020304" pitchFamily="18" charset="0"/>
              </a:rPr>
              <a:t>Condition</a:t>
            </a:r>
          </a:p>
        </p:txBody>
      </p:sp>
    </p:spTree>
    <p:extLst>
      <p:ext uri="{BB962C8B-B14F-4D97-AF65-F5344CB8AC3E}">
        <p14:creationId xmlns:p14="http://schemas.microsoft.com/office/powerpoint/2010/main" val="27970461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BD31CD1-683E-4B6F-A58D-B9C83AA6F817}"/>
              </a:ext>
            </a:extLst>
          </p:cNvPr>
          <p:cNvSpPr txBox="1"/>
          <p:nvPr/>
        </p:nvSpPr>
        <p:spPr>
          <a:xfrm>
            <a:off x="10428685" y="0"/>
            <a:ext cx="421179" cy="305080"/>
          </a:xfrm>
          <a:prstGeom prst="rect">
            <a:avLst/>
          </a:prstGeom>
          <a:noFill/>
        </p:spPr>
        <p:txBody>
          <a:bodyPr wrap="square" rtlCol="0">
            <a:spAutoFit/>
          </a:bodyPr>
          <a:lstStyle/>
          <a:p>
            <a:r>
              <a:rPr lang="en-US" sz="1400">
                <a:solidFill>
                  <a:schemeClr val="bg1"/>
                </a:solidFill>
                <a:latin typeface="Malgun Gothic" panose="020B0503020000020004" pitchFamily="34" charset="-127"/>
                <a:ea typeface="Malgun Gothic" panose="020B0503020000020004" pitchFamily="34" charset="-127"/>
              </a:rPr>
              <a:t>1</a:t>
            </a:r>
          </a:p>
        </p:txBody>
      </p:sp>
      <p:sp>
        <p:nvSpPr>
          <p:cNvPr id="45" name="TextBox 44">
            <a:extLst>
              <a:ext uri="{FF2B5EF4-FFF2-40B4-BE49-F238E27FC236}">
                <a16:creationId xmlns:a16="http://schemas.microsoft.com/office/drawing/2014/main" id="{64854328-34A6-9047-BCDD-7D5AE206E010}"/>
              </a:ext>
            </a:extLst>
          </p:cNvPr>
          <p:cNvSpPr txBox="1"/>
          <p:nvPr/>
        </p:nvSpPr>
        <p:spPr>
          <a:xfrm>
            <a:off x="423024" y="72683"/>
            <a:ext cx="6508128" cy="646331"/>
          </a:xfrm>
          <a:prstGeom prst="rect">
            <a:avLst/>
          </a:prstGeom>
          <a:noFill/>
        </p:spPr>
        <p:txBody>
          <a:bodyPr wrap="square" rtlCol="0">
            <a:spAutoFit/>
          </a:bodyPr>
          <a:lstStyle/>
          <a:p>
            <a:r>
              <a:rPr lang="en-US" sz="3600" b="1">
                <a:solidFill>
                  <a:srgbClr val="2A5A86"/>
                </a:solidFill>
                <a:latin typeface="Times New Roman" panose="02020603050405020304" pitchFamily="18" charset="0"/>
                <a:ea typeface="Malgun Gothic" panose="020B0503020000020004" pitchFamily="34" charset="-127"/>
                <a:cs typeface="Times New Roman" panose="02020603050405020304" pitchFamily="18" charset="0"/>
              </a:rPr>
              <a:t>Tier 4 : Output</a:t>
            </a:r>
          </a:p>
        </p:txBody>
      </p:sp>
      <p:sp>
        <p:nvSpPr>
          <p:cNvPr id="26" name="TextBox 25">
            <a:extLst>
              <a:ext uri="{FF2B5EF4-FFF2-40B4-BE49-F238E27FC236}">
                <a16:creationId xmlns:a16="http://schemas.microsoft.com/office/drawing/2014/main" id="{12611EA0-238A-4CDA-A025-528D652752D6}"/>
              </a:ext>
            </a:extLst>
          </p:cNvPr>
          <p:cNvSpPr txBox="1"/>
          <p:nvPr/>
        </p:nvSpPr>
        <p:spPr>
          <a:xfrm>
            <a:off x="225083" y="225083"/>
            <a:ext cx="137160" cy="1005840"/>
          </a:xfrm>
          <a:prstGeom prst="rect">
            <a:avLst/>
          </a:prstGeom>
          <a:solidFill>
            <a:srgbClr val="345A82"/>
          </a:solidFill>
        </p:spPr>
        <p:txBody>
          <a:bodyPr wrap="square" rtlCol="0">
            <a:spAutoFit/>
          </a:bodyPr>
          <a:lstStyle/>
          <a:p>
            <a:endParaRPr lang="en-US"/>
          </a:p>
        </p:txBody>
      </p:sp>
      <p:sp>
        <p:nvSpPr>
          <p:cNvPr id="2" name="TextBox 1">
            <a:extLst>
              <a:ext uri="{FF2B5EF4-FFF2-40B4-BE49-F238E27FC236}">
                <a16:creationId xmlns:a16="http://schemas.microsoft.com/office/drawing/2014/main" id="{CECD4F62-CA25-21D1-7636-84BDB0A0A65F}"/>
              </a:ext>
            </a:extLst>
          </p:cNvPr>
          <p:cNvSpPr txBox="1"/>
          <p:nvPr/>
        </p:nvSpPr>
        <p:spPr>
          <a:xfrm>
            <a:off x="451160" y="663895"/>
            <a:ext cx="8591240" cy="707886"/>
          </a:xfrm>
          <a:prstGeom prst="rect">
            <a:avLst/>
          </a:prstGeom>
          <a:noFill/>
        </p:spPr>
        <p:txBody>
          <a:bodyPr wrap="square" rtlCol="0">
            <a:spAutoFit/>
          </a:bodyPr>
          <a:lstStyle/>
          <a:p>
            <a:r>
              <a:rPr lang="en-US" sz="2000" b="1" err="1">
                <a:solidFill>
                  <a:schemeClr val="tx1">
                    <a:lumMod val="65000"/>
                    <a:lumOff val="35000"/>
                  </a:schemeClr>
                </a:solidFill>
                <a:latin typeface="Times New Roman" panose="02020603050405020304" pitchFamily="18" charset="0"/>
                <a:ea typeface="Malgun Gothic" charset="-127"/>
                <a:cs typeface="Times New Roman" panose="02020603050405020304" pitchFamily="18" charset="0"/>
              </a:rPr>
              <a:t>AverageCorrect_Live</a:t>
            </a:r>
            <a:r>
              <a:rPr lang="en-US" sz="2000" b="1">
                <a:solidFill>
                  <a:schemeClr val="tx1">
                    <a:lumMod val="65000"/>
                    <a:lumOff val="35000"/>
                  </a:schemeClr>
                </a:solidFill>
                <a:latin typeface="Times New Roman" panose="02020603050405020304" pitchFamily="18" charset="0"/>
                <a:ea typeface="Malgun Gothic" charset="-127"/>
                <a:cs typeface="Times New Roman" panose="02020603050405020304" pitchFamily="18" charset="0"/>
              </a:rPr>
              <a:t> = 0.71434, </a:t>
            </a:r>
            <a:r>
              <a:rPr lang="en-US" sz="2000" b="1" err="1">
                <a:solidFill>
                  <a:schemeClr val="tx1">
                    <a:lumMod val="65000"/>
                    <a:lumOff val="35000"/>
                  </a:schemeClr>
                </a:solidFill>
                <a:latin typeface="Times New Roman" panose="02020603050405020304" pitchFamily="18" charset="0"/>
                <a:ea typeface="Malgun Gothic" charset="-127"/>
                <a:cs typeface="Times New Roman" panose="02020603050405020304" pitchFamily="18" charset="0"/>
              </a:rPr>
              <a:t>AverageCorrect_Practice</a:t>
            </a:r>
            <a:r>
              <a:rPr lang="en-US" sz="2000" b="1">
                <a:solidFill>
                  <a:schemeClr val="tx1">
                    <a:lumMod val="65000"/>
                    <a:lumOff val="35000"/>
                  </a:schemeClr>
                </a:solidFill>
                <a:latin typeface="Times New Roman" panose="02020603050405020304" pitchFamily="18" charset="0"/>
                <a:ea typeface="Malgun Gothic" charset="-127"/>
                <a:cs typeface="Times New Roman" panose="02020603050405020304" pitchFamily="18" charset="0"/>
              </a:rPr>
              <a:t> = 0.71654</a:t>
            </a:r>
          </a:p>
          <a:p>
            <a:r>
              <a:rPr lang="en-US" sz="2000" b="1">
                <a:solidFill>
                  <a:schemeClr val="tx1">
                    <a:lumMod val="65000"/>
                    <a:lumOff val="35000"/>
                  </a:schemeClr>
                </a:solidFill>
                <a:latin typeface="Times New Roman" panose="02020603050405020304" pitchFamily="18" charset="0"/>
                <a:ea typeface="Malgun Gothic" charset="-127"/>
                <a:cs typeface="Times New Roman" panose="02020603050405020304" pitchFamily="18" charset="0"/>
              </a:rPr>
              <a:t>  </a:t>
            </a:r>
          </a:p>
        </p:txBody>
      </p:sp>
      <p:pic>
        <p:nvPicPr>
          <p:cNvPr id="4" name="Picture 3">
            <a:extLst>
              <a:ext uri="{FF2B5EF4-FFF2-40B4-BE49-F238E27FC236}">
                <a16:creationId xmlns:a16="http://schemas.microsoft.com/office/drawing/2014/main" id="{01FE8B06-E0C9-6F8D-A3F8-D95DFFC57A46}"/>
              </a:ext>
            </a:extLst>
          </p:cNvPr>
          <p:cNvPicPr>
            <a:picLocks noChangeAspect="1"/>
          </p:cNvPicPr>
          <p:nvPr/>
        </p:nvPicPr>
        <p:blipFill>
          <a:blip r:embed="rId3"/>
          <a:stretch>
            <a:fillRect/>
          </a:stretch>
        </p:blipFill>
        <p:spPr>
          <a:xfrm>
            <a:off x="143229" y="1822135"/>
            <a:ext cx="2790471" cy="3645087"/>
          </a:xfrm>
          <a:prstGeom prst="rect">
            <a:avLst/>
          </a:prstGeom>
        </p:spPr>
      </p:pic>
      <p:pic>
        <p:nvPicPr>
          <p:cNvPr id="8" name="Picture 7">
            <a:extLst>
              <a:ext uri="{FF2B5EF4-FFF2-40B4-BE49-F238E27FC236}">
                <a16:creationId xmlns:a16="http://schemas.microsoft.com/office/drawing/2014/main" id="{976F53F0-5DA2-44E7-CB43-E38D2120B8D1}"/>
              </a:ext>
            </a:extLst>
          </p:cNvPr>
          <p:cNvPicPr>
            <a:picLocks noChangeAspect="1"/>
          </p:cNvPicPr>
          <p:nvPr/>
        </p:nvPicPr>
        <p:blipFill>
          <a:blip r:embed="rId4"/>
          <a:stretch>
            <a:fillRect/>
          </a:stretch>
        </p:blipFill>
        <p:spPr>
          <a:xfrm>
            <a:off x="3084134" y="2031695"/>
            <a:ext cx="2938330" cy="3511730"/>
          </a:xfrm>
          <a:prstGeom prst="rect">
            <a:avLst/>
          </a:prstGeom>
        </p:spPr>
      </p:pic>
      <p:pic>
        <p:nvPicPr>
          <p:cNvPr id="11" name="Picture 10">
            <a:extLst>
              <a:ext uri="{FF2B5EF4-FFF2-40B4-BE49-F238E27FC236}">
                <a16:creationId xmlns:a16="http://schemas.microsoft.com/office/drawing/2014/main" id="{2DC6FDE0-30D4-39F7-3014-48FBB3C7DCEF}"/>
              </a:ext>
            </a:extLst>
          </p:cNvPr>
          <p:cNvPicPr>
            <a:picLocks noChangeAspect="1"/>
          </p:cNvPicPr>
          <p:nvPr/>
        </p:nvPicPr>
        <p:blipFill>
          <a:blip r:embed="rId5"/>
          <a:stretch>
            <a:fillRect/>
          </a:stretch>
        </p:blipFill>
        <p:spPr>
          <a:xfrm>
            <a:off x="6251929" y="1822134"/>
            <a:ext cx="2790471" cy="3645087"/>
          </a:xfrm>
          <a:prstGeom prst="rect">
            <a:avLst/>
          </a:prstGeom>
        </p:spPr>
      </p:pic>
      <p:pic>
        <p:nvPicPr>
          <p:cNvPr id="13" name="Picture 12">
            <a:extLst>
              <a:ext uri="{FF2B5EF4-FFF2-40B4-BE49-F238E27FC236}">
                <a16:creationId xmlns:a16="http://schemas.microsoft.com/office/drawing/2014/main" id="{22D21560-6AAC-FCFD-92F5-F08278DA83C1}"/>
              </a:ext>
            </a:extLst>
          </p:cNvPr>
          <p:cNvPicPr>
            <a:picLocks noChangeAspect="1"/>
          </p:cNvPicPr>
          <p:nvPr/>
        </p:nvPicPr>
        <p:blipFill>
          <a:blip r:embed="rId6"/>
          <a:stretch>
            <a:fillRect/>
          </a:stretch>
        </p:blipFill>
        <p:spPr>
          <a:xfrm>
            <a:off x="9244038" y="2050746"/>
            <a:ext cx="2790471" cy="3492679"/>
          </a:xfrm>
          <a:prstGeom prst="rect">
            <a:avLst/>
          </a:prstGeom>
        </p:spPr>
      </p:pic>
      <p:sp>
        <p:nvSpPr>
          <p:cNvPr id="14" name="Rectangle 13">
            <a:extLst>
              <a:ext uri="{FF2B5EF4-FFF2-40B4-BE49-F238E27FC236}">
                <a16:creationId xmlns:a16="http://schemas.microsoft.com/office/drawing/2014/main" id="{E0DED402-373E-8849-FC04-460B1203D63D}"/>
              </a:ext>
            </a:extLst>
          </p:cNvPr>
          <p:cNvSpPr/>
          <p:nvPr/>
        </p:nvSpPr>
        <p:spPr>
          <a:xfrm>
            <a:off x="143229" y="1638300"/>
            <a:ext cx="5952771" cy="48514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A7C33931-845F-E8A7-69ED-E2366919DF08}"/>
              </a:ext>
            </a:extLst>
          </p:cNvPr>
          <p:cNvSpPr/>
          <p:nvPr/>
        </p:nvSpPr>
        <p:spPr>
          <a:xfrm>
            <a:off x="6172898" y="1638300"/>
            <a:ext cx="5952771" cy="48514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6402F826-7644-3EB6-5DB2-191E6BBE56D2}"/>
              </a:ext>
            </a:extLst>
          </p:cNvPr>
          <p:cNvSpPr txBox="1"/>
          <p:nvPr/>
        </p:nvSpPr>
        <p:spPr>
          <a:xfrm>
            <a:off x="2064734" y="5753545"/>
            <a:ext cx="2790471" cy="461665"/>
          </a:xfrm>
          <a:prstGeom prst="rect">
            <a:avLst/>
          </a:prstGeom>
          <a:noFill/>
        </p:spPr>
        <p:txBody>
          <a:bodyPr wrap="square" rtlCol="0">
            <a:spAutoFit/>
          </a:bodyPr>
          <a:lstStyle/>
          <a:p>
            <a:r>
              <a:rPr lang="en-IN" sz="2400" b="1">
                <a:latin typeface="Times New Roman" panose="02020603050405020304" pitchFamily="18" charset="0"/>
                <a:cs typeface="Times New Roman" panose="02020603050405020304" pitchFamily="18" charset="0"/>
              </a:rPr>
              <a:t>Live Exam</a:t>
            </a:r>
          </a:p>
        </p:txBody>
      </p:sp>
      <p:sp>
        <p:nvSpPr>
          <p:cNvPr id="17" name="TextBox 16">
            <a:extLst>
              <a:ext uri="{FF2B5EF4-FFF2-40B4-BE49-F238E27FC236}">
                <a16:creationId xmlns:a16="http://schemas.microsoft.com/office/drawing/2014/main" id="{F7C1175D-89D6-B09F-550A-56DC6B9AC981}"/>
              </a:ext>
            </a:extLst>
          </p:cNvPr>
          <p:cNvSpPr txBox="1"/>
          <p:nvPr/>
        </p:nvSpPr>
        <p:spPr>
          <a:xfrm>
            <a:off x="8059393" y="5707934"/>
            <a:ext cx="2790471" cy="461665"/>
          </a:xfrm>
          <a:prstGeom prst="rect">
            <a:avLst/>
          </a:prstGeom>
          <a:noFill/>
        </p:spPr>
        <p:txBody>
          <a:bodyPr wrap="square" rtlCol="0">
            <a:spAutoFit/>
          </a:bodyPr>
          <a:lstStyle/>
          <a:p>
            <a:r>
              <a:rPr lang="en-IN" sz="2400" b="1">
                <a:latin typeface="Times New Roman" panose="02020603050405020304" pitchFamily="18" charset="0"/>
                <a:cs typeface="Times New Roman" panose="02020603050405020304" pitchFamily="18" charset="0"/>
              </a:rPr>
              <a:t>Practice Exam</a:t>
            </a:r>
          </a:p>
        </p:txBody>
      </p:sp>
    </p:spTree>
    <p:extLst>
      <p:ext uri="{BB962C8B-B14F-4D97-AF65-F5344CB8AC3E}">
        <p14:creationId xmlns:p14="http://schemas.microsoft.com/office/powerpoint/2010/main" val="23880400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BD31CD1-683E-4B6F-A58D-B9C83AA6F817}"/>
              </a:ext>
            </a:extLst>
          </p:cNvPr>
          <p:cNvSpPr txBox="1"/>
          <p:nvPr/>
        </p:nvSpPr>
        <p:spPr>
          <a:xfrm>
            <a:off x="10428685" y="0"/>
            <a:ext cx="421179" cy="305080"/>
          </a:xfrm>
          <a:prstGeom prst="rect">
            <a:avLst/>
          </a:prstGeom>
          <a:noFill/>
        </p:spPr>
        <p:txBody>
          <a:bodyPr wrap="square" rtlCol="0">
            <a:spAutoFit/>
          </a:bodyPr>
          <a:lstStyle/>
          <a:p>
            <a:r>
              <a:rPr lang="en-US" sz="1400">
                <a:solidFill>
                  <a:schemeClr val="bg1"/>
                </a:solidFill>
                <a:latin typeface="Malgun Gothic" panose="020B0503020000020004" pitchFamily="34" charset="-127"/>
                <a:ea typeface="Malgun Gothic" panose="020B0503020000020004" pitchFamily="34" charset="-127"/>
              </a:rPr>
              <a:t>1</a:t>
            </a:r>
          </a:p>
        </p:txBody>
      </p:sp>
      <p:sp>
        <p:nvSpPr>
          <p:cNvPr id="45" name="TextBox 44">
            <a:extLst>
              <a:ext uri="{FF2B5EF4-FFF2-40B4-BE49-F238E27FC236}">
                <a16:creationId xmlns:a16="http://schemas.microsoft.com/office/drawing/2014/main" id="{64854328-34A6-9047-BCDD-7D5AE206E010}"/>
              </a:ext>
            </a:extLst>
          </p:cNvPr>
          <p:cNvSpPr txBox="1"/>
          <p:nvPr/>
        </p:nvSpPr>
        <p:spPr>
          <a:xfrm>
            <a:off x="423024" y="225083"/>
            <a:ext cx="6508128" cy="646331"/>
          </a:xfrm>
          <a:prstGeom prst="rect">
            <a:avLst/>
          </a:prstGeom>
          <a:noFill/>
        </p:spPr>
        <p:txBody>
          <a:bodyPr wrap="square" rtlCol="0">
            <a:spAutoFit/>
          </a:bodyPr>
          <a:lstStyle/>
          <a:p>
            <a:r>
              <a:rPr lang="en-US" sz="3600" b="1">
                <a:solidFill>
                  <a:srgbClr val="2A5A86"/>
                </a:solidFill>
                <a:latin typeface="Times New Roman" panose="02020603050405020304" pitchFamily="18" charset="0"/>
                <a:ea typeface="Malgun Gothic" panose="020B0503020000020004" pitchFamily="34" charset="-127"/>
                <a:cs typeface="Times New Roman" panose="02020603050405020304" pitchFamily="18" charset="0"/>
              </a:rPr>
              <a:t>Tier 5</a:t>
            </a:r>
          </a:p>
        </p:txBody>
      </p:sp>
      <p:sp>
        <p:nvSpPr>
          <p:cNvPr id="26" name="TextBox 25">
            <a:extLst>
              <a:ext uri="{FF2B5EF4-FFF2-40B4-BE49-F238E27FC236}">
                <a16:creationId xmlns:a16="http://schemas.microsoft.com/office/drawing/2014/main" id="{12611EA0-238A-4CDA-A025-528D652752D6}"/>
              </a:ext>
            </a:extLst>
          </p:cNvPr>
          <p:cNvSpPr txBox="1"/>
          <p:nvPr/>
        </p:nvSpPr>
        <p:spPr>
          <a:xfrm>
            <a:off x="225083" y="225083"/>
            <a:ext cx="137160" cy="1005840"/>
          </a:xfrm>
          <a:prstGeom prst="rect">
            <a:avLst/>
          </a:prstGeom>
          <a:solidFill>
            <a:srgbClr val="345A82"/>
          </a:solidFill>
        </p:spPr>
        <p:txBody>
          <a:bodyPr wrap="square" rtlCol="0">
            <a:spAutoFit/>
          </a:bodyPr>
          <a:lstStyle/>
          <a:p>
            <a:endParaRPr lang="en-US"/>
          </a:p>
        </p:txBody>
      </p:sp>
      <p:sp>
        <p:nvSpPr>
          <p:cNvPr id="6" name="TextBox 5">
            <a:extLst>
              <a:ext uri="{FF2B5EF4-FFF2-40B4-BE49-F238E27FC236}">
                <a16:creationId xmlns:a16="http://schemas.microsoft.com/office/drawing/2014/main" id="{E77EAA17-0EBB-3066-7988-D35FC2374726}"/>
              </a:ext>
            </a:extLst>
          </p:cNvPr>
          <p:cNvSpPr txBox="1"/>
          <p:nvPr/>
        </p:nvSpPr>
        <p:spPr>
          <a:xfrm>
            <a:off x="1803400" y="1068336"/>
            <a:ext cx="10253078" cy="1846659"/>
          </a:xfrm>
          <a:prstGeom prst="rect">
            <a:avLst/>
          </a:prstGeom>
          <a:noFill/>
        </p:spPr>
        <p:txBody>
          <a:bodyPr wrap="square">
            <a:spAutoFit/>
          </a:bodyPr>
          <a:lstStyle/>
          <a:p>
            <a:r>
              <a:rPr lang="en-US" sz="1600" b="0" i="0" u="none" strike="noStrike" baseline="0">
                <a:solidFill>
                  <a:srgbClr val="000000"/>
                </a:solidFill>
                <a:latin typeface="Times New Roman" panose="02020603050405020304" pitchFamily="18" charset="0"/>
                <a:cs typeface="Times New Roman" panose="02020603050405020304" pitchFamily="18" charset="0"/>
              </a:rPr>
              <a:t>Find the two </a:t>
            </a:r>
            <a:r>
              <a:rPr lang="en-US" sz="1600" b="1" i="1" u="none" strike="noStrike" baseline="0">
                <a:solidFill>
                  <a:srgbClr val="000000"/>
                </a:solidFill>
                <a:latin typeface="Times New Roman" panose="02020603050405020304" pitchFamily="18" charset="0"/>
                <a:cs typeface="Times New Roman" panose="02020603050405020304" pitchFamily="18" charset="0"/>
              </a:rPr>
              <a:t>most difficult</a:t>
            </a:r>
            <a:r>
              <a:rPr lang="en-US" sz="1600" b="0" i="0" u="none" strike="noStrike" baseline="0">
                <a:solidFill>
                  <a:srgbClr val="000000"/>
                </a:solidFill>
                <a:latin typeface="Times New Roman" panose="02020603050405020304" pitchFamily="18" charset="0"/>
                <a:cs typeface="Times New Roman" panose="02020603050405020304" pitchFamily="18" charset="0"/>
              </a:rPr>
              <a:t>, </a:t>
            </a:r>
            <a:r>
              <a:rPr lang="en-US" sz="1600" b="1" i="1" u="none" strike="noStrike" baseline="0">
                <a:solidFill>
                  <a:srgbClr val="000000"/>
                </a:solidFill>
                <a:latin typeface="Times New Roman" panose="02020603050405020304" pitchFamily="18" charset="0"/>
                <a:cs typeface="Times New Roman" panose="02020603050405020304" pitchFamily="18" charset="0"/>
              </a:rPr>
              <a:t>balanced </a:t>
            </a:r>
            <a:r>
              <a:rPr lang="en-US" sz="1600" b="0" i="0" u="none" strike="noStrike" baseline="0">
                <a:solidFill>
                  <a:srgbClr val="000000"/>
                </a:solidFill>
                <a:latin typeface="Times New Roman" panose="02020603050405020304" pitchFamily="18" charset="0"/>
                <a:cs typeface="Times New Roman" panose="02020603050405020304" pitchFamily="18" charset="0"/>
              </a:rPr>
              <a:t>exams from the question bank, while ensuring the following requirements are satisfied </a:t>
            </a:r>
            <a:r>
              <a:rPr lang="en-US" sz="1600" b="1" i="1" u="none" strike="noStrike" baseline="0">
                <a:solidFill>
                  <a:srgbClr val="000000"/>
                </a:solidFill>
                <a:latin typeface="Times New Roman" panose="02020603050405020304" pitchFamily="18" charset="0"/>
                <a:cs typeface="Times New Roman" panose="02020603050405020304" pitchFamily="18" charset="0"/>
              </a:rPr>
              <a:t>for each exam</a:t>
            </a:r>
            <a:r>
              <a:rPr lang="en-US" sz="1600" b="0" i="0" u="none" strike="noStrike" baseline="0">
                <a:solidFill>
                  <a:srgbClr val="000000"/>
                </a:solidFill>
                <a:latin typeface="Times New Roman" panose="02020603050405020304" pitchFamily="18" charset="0"/>
                <a:cs typeface="Times New Roman" panose="02020603050405020304" pitchFamily="18" charset="0"/>
              </a:rPr>
              <a:t>: </a:t>
            </a:r>
          </a:p>
          <a:p>
            <a:r>
              <a:rPr lang="en-US" sz="1600" b="0" i="0" u="none" strike="noStrike" baseline="0">
                <a:solidFill>
                  <a:srgbClr val="000000"/>
                </a:solidFill>
                <a:latin typeface="Times New Roman" panose="02020603050405020304" pitchFamily="18" charset="0"/>
                <a:cs typeface="Times New Roman" panose="02020603050405020304" pitchFamily="18" charset="0"/>
              </a:rPr>
              <a:t>I. Each </a:t>
            </a:r>
            <a:r>
              <a:rPr lang="en-US" sz="1600" b="0" i="1" u="none" strike="noStrike" baseline="0">
                <a:solidFill>
                  <a:srgbClr val="000000"/>
                </a:solidFill>
                <a:latin typeface="Times New Roman" panose="02020603050405020304" pitchFamily="18" charset="0"/>
                <a:cs typeface="Times New Roman" panose="02020603050405020304" pitchFamily="18" charset="0"/>
              </a:rPr>
              <a:t>topic objective </a:t>
            </a:r>
            <a:r>
              <a:rPr lang="en-US" sz="1600" b="0" i="0" u="none" strike="noStrike" baseline="0">
                <a:solidFill>
                  <a:srgbClr val="000000"/>
                </a:solidFill>
                <a:latin typeface="Times New Roman" panose="02020603050405020304" pitchFamily="18" charset="0"/>
                <a:cs typeface="Times New Roman" panose="02020603050405020304" pitchFamily="18" charset="0"/>
              </a:rPr>
              <a:t>contains the correct number of questions for each exam. </a:t>
            </a:r>
          </a:p>
          <a:p>
            <a:r>
              <a:rPr lang="en-US" sz="1600" b="0" i="0" u="none" strike="noStrike" baseline="0">
                <a:solidFill>
                  <a:srgbClr val="000000"/>
                </a:solidFill>
                <a:latin typeface="Times New Roman" panose="02020603050405020304" pitchFamily="18" charset="0"/>
                <a:cs typeface="Times New Roman" panose="02020603050405020304" pitchFamily="18" charset="0"/>
              </a:rPr>
              <a:t>II. No more than one question from each frenemy group is assigned to an exam. </a:t>
            </a:r>
          </a:p>
          <a:p>
            <a:r>
              <a:rPr lang="en-US" sz="1600" b="0" i="0" u="none" strike="noStrike" baseline="0">
                <a:solidFill>
                  <a:srgbClr val="000000"/>
                </a:solidFill>
                <a:latin typeface="Times New Roman" panose="02020603050405020304" pitchFamily="18" charset="0"/>
                <a:cs typeface="Times New Roman" panose="02020603050405020304" pitchFamily="18" charset="0"/>
              </a:rPr>
              <a:t>III. The eight </a:t>
            </a:r>
            <a:r>
              <a:rPr lang="en-US" sz="1600">
                <a:solidFill>
                  <a:srgbClr val="000000"/>
                </a:solidFill>
                <a:latin typeface="Times New Roman" panose="02020603050405020304" pitchFamily="18" charset="0"/>
                <a:cs typeface="Times New Roman" panose="02020603050405020304" pitchFamily="18" charset="0"/>
              </a:rPr>
              <a:t>(8) questions forced into the Tier 3 final exam must be forced into the Live exam </a:t>
            </a:r>
          </a:p>
          <a:p>
            <a:r>
              <a:rPr lang="en-US" sz="1600">
                <a:solidFill>
                  <a:srgbClr val="000000"/>
                </a:solidFill>
                <a:latin typeface="Times New Roman" panose="02020603050405020304" pitchFamily="18" charset="0"/>
                <a:cs typeface="Times New Roman" panose="02020603050405020304" pitchFamily="18" charset="0"/>
              </a:rPr>
              <a:t>IV. Between 10% and 20% of exam questions are contained in both the Practice and Live exams </a:t>
            </a:r>
          </a:p>
          <a:p>
            <a:endParaRPr lang="en-US" sz="1600" b="0" i="0" u="none" strike="noStrike" baseline="0">
              <a:solidFill>
                <a:srgbClr val="000000"/>
              </a:solidFill>
              <a:latin typeface="Times New Roman" panose="02020603050405020304" pitchFamily="18" charset="0"/>
              <a:cs typeface="Times New Roman" panose="02020603050405020304" pitchFamily="18" charset="0"/>
            </a:endParaRPr>
          </a:p>
        </p:txBody>
      </p:sp>
      <p:sp>
        <p:nvSpPr>
          <p:cNvPr id="8" name="Rectangle: Rounded Corners 7">
            <a:extLst>
              <a:ext uri="{FF2B5EF4-FFF2-40B4-BE49-F238E27FC236}">
                <a16:creationId xmlns:a16="http://schemas.microsoft.com/office/drawing/2014/main" id="{14B686B2-9179-8A4B-3E2A-403275637503}"/>
              </a:ext>
            </a:extLst>
          </p:cNvPr>
          <p:cNvSpPr/>
          <p:nvPr/>
        </p:nvSpPr>
        <p:spPr>
          <a:xfrm>
            <a:off x="394361" y="899891"/>
            <a:ext cx="11662117" cy="187859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algun Gothic" panose="020B0503020000020004" pitchFamily="34" charset="-127"/>
              <a:ea typeface="Malgun Gothic" panose="020B0503020000020004" pitchFamily="34" charset="-127"/>
            </a:endParaRPr>
          </a:p>
        </p:txBody>
      </p:sp>
      <p:sp>
        <p:nvSpPr>
          <p:cNvPr id="9" name="TextBox 8">
            <a:extLst>
              <a:ext uri="{FF2B5EF4-FFF2-40B4-BE49-F238E27FC236}">
                <a16:creationId xmlns:a16="http://schemas.microsoft.com/office/drawing/2014/main" id="{122BCD22-3C40-2B45-BC49-BCA567FEF06B}"/>
              </a:ext>
            </a:extLst>
          </p:cNvPr>
          <p:cNvSpPr txBox="1"/>
          <p:nvPr/>
        </p:nvSpPr>
        <p:spPr>
          <a:xfrm>
            <a:off x="5066303" y="744208"/>
            <a:ext cx="1676152" cy="400110"/>
          </a:xfrm>
          <a:prstGeom prst="rect">
            <a:avLst/>
          </a:prstGeom>
          <a:solidFill>
            <a:schemeClr val="bg1"/>
          </a:solidFill>
        </p:spPr>
        <p:txBody>
          <a:bodyPr wrap="square" rtlCol="0">
            <a:spAutoFit/>
          </a:bodyPr>
          <a:lstStyle/>
          <a:p>
            <a:pPr algn="ctr"/>
            <a:r>
              <a:rPr lang="en-US" sz="2000" b="1">
                <a:latin typeface="Times New Roman" panose="02020603050405020304" pitchFamily="18" charset="0"/>
                <a:ea typeface="Malgun Gothic" panose="020B0503020000020004" pitchFamily="34" charset="-127"/>
                <a:cs typeface="Times New Roman" panose="02020603050405020304" pitchFamily="18" charset="0"/>
              </a:rPr>
              <a:t>Objective</a:t>
            </a:r>
          </a:p>
        </p:txBody>
      </p:sp>
      <p:pic>
        <p:nvPicPr>
          <p:cNvPr id="2050" name="Picture 2" descr="Mystery, complicated, work, hard, sophisticated, question, complex icon -  Download on Iconfinder">
            <a:extLst>
              <a:ext uri="{FF2B5EF4-FFF2-40B4-BE49-F238E27FC236}">
                <a16:creationId xmlns:a16="http://schemas.microsoft.com/office/drawing/2014/main" id="{0BB006EA-34CA-3C07-B788-3D5DEB5CD6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7857" y="1083911"/>
            <a:ext cx="1093784" cy="1093784"/>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Rounded Corners 16">
            <a:extLst>
              <a:ext uri="{FF2B5EF4-FFF2-40B4-BE49-F238E27FC236}">
                <a16:creationId xmlns:a16="http://schemas.microsoft.com/office/drawing/2014/main" id="{E2D8B348-7DCE-D280-8825-C47CD9CD39CA}"/>
              </a:ext>
            </a:extLst>
          </p:cNvPr>
          <p:cNvSpPr/>
          <p:nvPr/>
        </p:nvSpPr>
        <p:spPr>
          <a:xfrm>
            <a:off x="394361" y="3062730"/>
            <a:ext cx="4671942" cy="159679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algun Gothic" panose="020B0503020000020004" pitchFamily="34" charset="-127"/>
              <a:ea typeface="Malgun Gothic" panose="020B0503020000020004" pitchFamily="34" charset="-127"/>
            </a:endParaRPr>
          </a:p>
        </p:txBody>
      </p:sp>
      <p:sp>
        <p:nvSpPr>
          <p:cNvPr id="18" name="TextBox 17">
            <a:extLst>
              <a:ext uri="{FF2B5EF4-FFF2-40B4-BE49-F238E27FC236}">
                <a16:creationId xmlns:a16="http://schemas.microsoft.com/office/drawing/2014/main" id="{63E7065D-D84C-4ED6-12FA-9FBB92831439}"/>
              </a:ext>
            </a:extLst>
          </p:cNvPr>
          <p:cNvSpPr txBox="1"/>
          <p:nvPr/>
        </p:nvSpPr>
        <p:spPr>
          <a:xfrm>
            <a:off x="1342135" y="2822016"/>
            <a:ext cx="2472853" cy="400110"/>
          </a:xfrm>
          <a:prstGeom prst="rect">
            <a:avLst/>
          </a:prstGeom>
          <a:solidFill>
            <a:schemeClr val="bg1"/>
          </a:solidFill>
        </p:spPr>
        <p:txBody>
          <a:bodyPr wrap="square" rtlCol="0">
            <a:spAutoFit/>
          </a:bodyPr>
          <a:lstStyle/>
          <a:p>
            <a:pPr algn="ctr"/>
            <a:r>
              <a:rPr lang="en-US" sz="2000" b="1">
                <a:latin typeface="Times New Roman" panose="02020603050405020304" pitchFamily="18" charset="0"/>
                <a:ea typeface="Malgun Gothic" panose="020B0503020000020004" pitchFamily="34" charset="-127"/>
                <a:cs typeface="Times New Roman" panose="02020603050405020304" pitchFamily="18" charset="0"/>
              </a:rPr>
              <a:t>Objective Function</a:t>
            </a:r>
          </a:p>
        </p:txBody>
      </p:sp>
      <p:sp>
        <p:nvSpPr>
          <p:cNvPr id="31" name="Rectangle: Rounded Corners 30">
            <a:extLst>
              <a:ext uri="{FF2B5EF4-FFF2-40B4-BE49-F238E27FC236}">
                <a16:creationId xmlns:a16="http://schemas.microsoft.com/office/drawing/2014/main" id="{8C72C9F2-1A0B-C094-0CAD-138D5C5CA429}"/>
              </a:ext>
            </a:extLst>
          </p:cNvPr>
          <p:cNvSpPr/>
          <p:nvPr/>
        </p:nvSpPr>
        <p:spPr>
          <a:xfrm>
            <a:off x="6400801" y="3085997"/>
            <a:ext cx="5396838" cy="362219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algun Gothic" panose="020B0503020000020004" pitchFamily="34" charset="-127"/>
              <a:ea typeface="Malgun Gothic" panose="020B0503020000020004" pitchFamily="34" charset="-127"/>
            </a:endParaRPr>
          </a:p>
        </p:txBody>
      </p:sp>
      <p:sp>
        <p:nvSpPr>
          <p:cNvPr id="32" name="TextBox 31">
            <a:extLst>
              <a:ext uri="{FF2B5EF4-FFF2-40B4-BE49-F238E27FC236}">
                <a16:creationId xmlns:a16="http://schemas.microsoft.com/office/drawing/2014/main" id="{5E50FF24-BC37-4DA6-AC23-D41F7B5112DD}"/>
              </a:ext>
            </a:extLst>
          </p:cNvPr>
          <p:cNvSpPr txBox="1"/>
          <p:nvPr/>
        </p:nvSpPr>
        <p:spPr>
          <a:xfrm>
            <a:off x="8050223" y="2986585"/>
            <a:ext cx="2097994" cy="400110"/>
          </a:xfrm>
          <a:prstGeom prst="rect">
            <a:avLst/>
          </a:prstGeom>
          <a:solidFill>
            <a:schemeClr val="bg1"/>
          </a:solidFill>
        </p:spPr>
        <p:txBody>
          <a:bodyPr wrap="square" rtlCol="0">
            <a:spAutoFit/>
          </a:bodyPr>
          <a:lstStyle/>
          <a:p>
            <a:pPr algn="ctr"/>
            <a:r>
              <a:rPr lang="en-US" sz="2000" b="1">
                <a:latin typeface="Times New Roman" panose="02020603050405020304" pitchFamily="18" charset="0"/>
                <a:ea typeface="Malgun Gothic" panose="020B0503020000020004" pitchFamily="34" charset="-127"/>
                <a:cs typeface="Times New Roman" panose="02020603050405020304" pitchFamily="18" charset="0"/>
              </a:rPr>
              <a:t>Constraints</a:t>
            </a:r>
          </a:p>
        </p:txBody>
      </p:sp>
      <p:sp>
        <p:nvSpPr>
          <p:cNvPr id="35" name="TextBox 34">
            <a:extLst>
              <a:ext uri="{FF2B5EF4-FFF2-40B4-BE49-F238E27FC236}">
                <a16:creationId xmlns:a16="http://schemas.microsoft.com/office/drawing/2014/main" id="{EC8ECD4C-7310-8B0F-E50D-5385C2DFDEA7}"/>
              </a:ext>
            </a:extLst>
          </p:cNvPr>
          <p:cNvSpPr txBox="1"/>
          <p:nvPr/>
        </p:nvSpPr>
        <p:spPr>
          <a:xfrm>
            <a:off x="576456" y="3241890"/>
            <a:ext cx="4522884" cy="1569660"/>
          </a:xfrm>
          <a:prstGeom prst="rect">
            <a:avLst/>
          </a:prstGeom>
          <a:noFill/>
        </p:spPr>
        <p:txBody>
          <a:bodyPr wrap="square">
            <a:spAutoFit/>
          </a:bodyPr>
          <a:lstStyle/>
          <a:p>
            <a:pPr algn="l"/>
            <a:r>
              <a:rPr lang="en-IN" sz="2400">
                <a:latin typeface="Times New Roman" panose="02020603050405020304" pitchFamily="18" charset="0"/>
                <a:cs typeface="Times New Roman" panose="02020603050405020304" pitchFamily="18" charset="0"/>
              </a:rPr>
              <a:t>Minimize </a:t>
            </a:r>
            <a:r>
              <a:rPr lang="en-US" sz="2400">
                <a:latin typeface="Times New Roman" panose="02020603050405020304" pitchFamily="18" charset="0"/>
                <a:cs typeface="Times New Roman" panose="02020603050405020304" pitchFamily="18" charset="0"/>
              </a:rPr>
              <a:t>the absolute value of the difference in difficulty between the Practice and Live exams. </a:t>
            </a:r>
          </a:p>
          <a:p>
            <a:pPr algn="ctr"/>
            <a:endParaRPr lang="en-IN" sz="2400">
              <a:latin typeface="Times New Roman" panose="02020603050405020304" pitchFamily="18" charset="0"/>
              <a:cs typeface="Times New Roman" panose="02020603050405020304" pitchFamily="18" charset="0"/>
            </a:endParaRPr>
          </a:p>
        </p:txBody>
      </p:sp>
      <p:sp>
        <p:nvSpPr>
          <p:cNvPr id="37" name="TextBox 36">
            <a:extLst>
              <a:ext uri="{FF2B5EF4-FFF2-40B4-BE49-F238E27FC236}">
                <a16:creationId xmlns:a16="http://schemas.microsoft.com/office/drawing/2014/main" id="{E08DB7F3-69EA-738E-6B05-0F360CE9FF13}"/>
              </a:ext>
            </a:extLst>
          </p:cNvPr>
          <p:cNvSpPr txBox="1"/>
          <p:nvPr/>
        </p:nvSpPr>
        <p:spPr>
          <a:xfrm>
            <a:off x="6612701" y="3369089"/>
            <a:ext cx="5002843" cy="3416320"/>
          </a:xfrm>
          <a:prstGeom prst="rect">
            <a:avLst/>
          </a:prstGeom>
          <a:noFill/>
        </p:spPr>
        <p:txBody>
          <a:bodyPr wrap="square">
            <a:spAutoFit/>
          </a:bodyPr>
          <a:lstStyle/>
          <a:p>
            <a:pPr marL="285750" indent="-285750">
              <a:buFont typeface="Arial" panose="020B0604020202020204" pitchFamily="34" charset="0"/>
              <a:buChar char="•"/>
            </a:pPr>
            <a:r>
              <a:rPr lang="en-IN" sz="2400">
                <a:latin typeface="Times New Roman" panose="02020603050405020304" pitchFamily="18" charset="0"/>
                <a:cs typeface="Times New Roman" panose="02020603050405020304" pitchFamily="18" charset="0"/>
              </a:rPr>
              <a:t>Ensure each topic objective contains the desired number of questions</a:t>
            </a:r>
          </a:p>
          <a:p>
            <a:pPr marL="285750" indent="-285750">
              <a:buFont typeface="Arial" panose="020B0604020202020204" pitchFamily="34" charset="0"/>
              <a:buChar char="•"/>
            </a:pPr>
            <a:r>
              <a:rPr lang="en-US" sz="2400">
                <a:latin typeface="Times New Roman" panose="02020603050405020304" pitchFamily="18" charset="0"/>
                <a:cs typeface="Times New Roman" panose="02020603050405020304" pitchFamily="18" charset="0"/>
              </a:rPr>
              <a:t>Ensure no more than one question in each frenemy group is assigned</a:t>
            </a:r>
            <a:endParaRPr lang="en-IN" sz="240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2400">
                <a:latin typeface="Times New Roman" panose="02020603050405020304" pitchFamily="18" charset="0"/>
                <a:cs typeface="Times New Roman" panose="02020603050405020304" pitchFamily="18" charset="0"/>
              </a:rPr>
              <a:t>Only 50 questions should be selected in each exam</a:t>
            </a:r>
          </a:p>
          <a:p>
            <a:pPr marL="285750" indent="-285750">
              <a:buFont typeface="Arial" panose="020B0604020202020204" pitchFamily="34" charset="0"/>
              <a:buChar char="•"/>
            </a:pPr>
            <a:r>
              <a:rPr lang="en-US" sz="2400">
                <a:solidFill>
                  <a:srgbClr val="000000"/>
                </a:solidFill>
                <a:latin typeface="Times New Roman" panose="02020603050405020304" pitchFamily="18" charset="0"/>
                <a:cs typeface="Times New Roman" panose="02020603050405020304" pitchFamily="18" charset="0"/>
              </a:rPr>
              <a:t>Between 10% and 20% of exam questions are contained in both the exams</a:t>
            </a:r>
            <a:endParaRPr lang="en-IN" sz="2400">
              <a:latin typeface="Times New Roman" panose="02020603050405020304" pitchFamily="18" charset="0"/>
              <a:cs typeface="Times New Roman" panose="02020603050405020304" pitchFamily="18" charset="0"/>
            </a:endParaRPr>
          </a:p>
        </p:txBody>
      </p:sp>
      <p:sp>
        <p:nvSpPr>
          <p:cNvPr id="2" name="Rectangle: Rounded Corners 1">
            <a:extLst>
              <a:ext uri="{FF2B5EF4-FFF2-40B4-BE49-F238E27FC236}">
                <a16:creationId xmlns:a16="http://schemas.microsoft.com/office/drawing/2014/main" id="{1BFA318F-6996-57F9-81DF-311B7869DCA1}"/>
              </a:ext>
            </a:extLst>
          </p:cNvPr>
          <p:cNvSpPr/>
          <p:nvPr/>
        </p:nvSpPr>
        <p:spPr>
          <a:xfrm>
            <a:off x="423024" y="5111399"/>
            <a:ext cx="4671942" cy="159679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algun Gothic" panose="020B0503020000020004" pitchFamily="34" charset="-127"/>
              <a:ea typeface="Malgun Gothic" panose="020B0503020000020004" pitchFamily="34" charset="-127"/>
            </a:endParaRPr>
          </a:p>
        </p:txBody>
      </p:sp>
      <p:sp>
        <p:nvSpPr>
          <p:cNvPr id="3" name="TextBox 2">
            <a:extLst>
              <a:ext uri="{FF2B5EF4-FFF2-40B4-BE49-F238E27FC236}">
                <a16:creationId xmlns:a16="http://schemas.microsoft.com/office/drawing/2014/main" id="{528676A6-1D7B-4130-24C6-D13A7D9DEDEE}"/>
              </a:ext>
            </a:extLst>
          </p:cNvPr>
          <p:cNvSpPr txBox="1"/>
          <p:nvPr/>
        </p:nvSpPr>
        <p:spPr>
          <a:xfrm>
            <a:off x="762581" y="5389327"/>
            <a:ext cx="4017461" cy="1200329"/>
          </a:xfrm>
          <a:prstGeom prst="rect">
            <a:avLst/>
          </a:prstGeom>
          <a:noFill/>
        </p:spPr>
        <p:txBody>
          <a:bodyPr wrap="square">
            <a:spAutoFit/>
          </a:bodyPr>
          <a:lstStyle/>
          <a:p>
            <a:pPr algn="ctr"/>
            <a:r>
              <a:rPr lang="en-US" sz="2400">
                <a:latin typeface="Times New Roman" panose="02020603050405020304" pitchFamily="18" charset="0"/>
                <a:cs typeface="Times New Roman" panose="02020603050405020304" pitchFamily="18" charset="0"/>
              </a:rPr>
              <a:t>Force the inclusion of the eight specified questions in “Live” Exam</a:t>
            </a:r>
            <a:endParaRPr lang="en-IN" sz="240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B82825CC-EAA0-2688-5203-CED56D3EE686}"/>
              </a:ext>
            </a:extLst>
          </p:cNvPr>
          <p:cNvSpPr txBox="1"/>
          <p:nvPr/>
        </p:nvSpPr>
        <p:spPr>
          <a:xfrm>
            <a:off x="1534884" y="4937448"/>
            <a:ext cx="2472853" cy="400110"/>
          </a:xfrm>
          <a:prstGeom prst="rect">
            <a:avLst/>
          </a:prstGeom>
          <a:solidFill>
            <a:schemeClr val="bg1"/>
          </a:solidFill>
        </p:spPr>
        <p:txBody>
          <a:bodyPr wrap="square" rtlCol="0">
            <a:spAutoFit/>
          </a:bodyPr>
          <a:lstStyle/>
          <a:p>
            <a:pPr algn="ctr"/>
            <a:r>
              <a:rPr lang="en-US" sz="2000" b="1">
                <a:latin typeface="Times New Roman" panose="02020603050405020304" pitchFamily="18" charset="0"/>
                <a:ea typeface="Malgun Gothic" panose="020B0503020000020004" pitchFamily="34" charset="-127"/>
                <a:cs typeface="Times New Roman" panose="02020603050405020304" pitchFamily="18" charset="0"/>
              </a:rPr>
              <a:t>Condition</a:t>
            </a:r>
          </a:p>
        </p:txBody>
      </p:sp>
    </p:spTree>
    <p:extLst>
      <p:ext uri="{BB962C8B-B14F-4D97-AF65-F5344CB8AC3E}">
        <p14:creationId xmlns:p14="http://schemas.microsoft.com/office/powerpoint/2010/main" val="15281619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BD31CD1-683E-4B6F-A58D-B9C83AA6F817}"/>
              </a:ext>
            </a:extLst>
          </p:cNvPr>
          <p:cNvSpPr txBox="1"/>
          <p:nvPr/>
        </p:nvSpPr>
        <p:spPr>
          <a:xfrm>
            <a:off x="10428685" y="0"/>
            <a:ext cx="421179" cy="305080"/>
          </a:xfrm>
          <a:prstGeom prst="rect">
            <a:avLst/>
          </a:prstGeom>
          <a:noFill/>
        </p:spPr>
        <p:txBody>
          <a:bodyPr wrap="square" rtlCol="0">
            <a:spAutoFit/>
          </a:bodyPr>
          <a:lstStyle/>
          <a:p>
            <a:r>
              <a:rPr lang="en-US" sz="1400">
                <a:solidFill>
                  <a:schemeClr val="bg1"/>
                </a:solidFill>
                <a:latin typeface="Malgun Gothic" panose="020B0503020000020004" pitchFamily="34" charset="-127"/>
                <a:ea typeface="Malgun Gothic" panose="020B0503020000020004" pitchFamily="34" charset="-127"/>
              </a:rPr>
              <a:t>1</a:t>
            </a:r>
          </a:p>
        </p:txBody>
      </p:sp>
      <p:sp>
        <p:nvSpPr>
          <p:cNvPr id="45" name="TextBox 44">
            <a:extLst>
              <a:ext uri="{FF2B5EF4-FFF2-40B4-BE49-F238E27FC236}">
                <a16:creationId xmlns:a16="http://schemas.microsoft.com/office/drawing/2014/main" id="{64854328-34A6-9047-BCDD-7D5AE206E010}"/>
              </a:ext>
            </a:extLst>
          </p:cNvPr>
          <p:cNvSpPr txBox="1"/>
          <p:nvPr/>
        </p:nvSpPr>
        <p:spPr>
          <a:xfrm>
            <a:off x="423024" y="72683"/>
            <a:ext cx="6508128" cy="646331"/>
          </a:xfrm>
          <a:prstGeom prst="rect">
            <a:avLst/>
          </a:prstGeom>
          <a:noFill/>
        </p:spPr>
        <p:txBody>
          <a:bodyPr wrap="square" rtlCol="0">
            <a:spAutoFit/>
          </a:bodyPr>
          <a:lstStyle/>
          <a:p>
            <a:r>
              <a:rPr lang="en-US" sz="3600" b="1">
                <a:solidFill>
                  <a:srgbClr val="2A5A86"/>
                </a:solidFill>
                <a:latin typeface="Times New Roman" panose="02020603050405020304" pitchFamily="18" charset="0"/>
                <a:ea typeface="Malgun Gothic" panose="020B0503020000020004" pitchFamily="34" charset="-127"/>
                <a:cs typeface="Times New Roman" panose="02020603050405020304" pitchFamily="18" charset="0"/>
              </a:rPr>
              <a:t>Tier 5 : Output</a:t>
            </a:r>
          </a:p>
        </p:txBody>
      </p:sp>
      <p:sp>
        <p:nvSpPr>
          <p:cNvPr id="26" name="TextBox 25">
            <a:extLst>
              <a:ext uri="{FF2B5EF4-FFF2-40B4-BE49-F238E27FC236}">
                <a16:creationId xmlns:a16="http://schemas.microsoft.com/office/drawing/2014/main" id="{12611EA0-238A-4CDA-A025-528D652752D6}"/>
              </a:ext>
            </a:extLst>
          </p:cNvPr>
          <p:cNvSpPr txBox="1"/>
          <p:nvPr/>
        </p:nvSpPr>
        <p:spPr>
          <a:xfrm>
            <a:off x="225083" y="225083"/>
            <a:ext cx="137160" cy="1005840"/>
          </a:xfrm>
          <a:prstGeom prst="rect">
            <a:avLst/>
          </a:prstGeom>
          <a:solidFill>
            <a:srgbClr val="345A82"/>
          </a:solidFill>
        </p:spPr>
        <p:txBody>
          <a:bodyPr wrap="square" rtlCol="0">
            <a:spAutoFit/>
          </a:bodyPr>
          <a:lstStyle/>
          <a:p>
            <a:endParaRPr lang="en-US"/>
          </a:p>
        </p:txBody>
      </p:sp>
      <p:sp>
        <p:nvSpPr>
          <p:cNvPr id="2" name="TextBox 1">
            <a:extLst>
              <a:ext uri="{FF2B5EF4-FFF2-40B4-BE49-F238E27FC236}">
                <a16:creationId xmlns:a16="http://schemas.microsoft.com/office/drawing/2014/main" id="{CECD4F62-CA25-21D1-7636-84BDB0A0A65F}"/>
              </a:ext>
            </a:extLst>
          </p:cNvPr>
          <p:cNvSpPr txBox="1"/>
          <p:nvPr/>
        </p:nvSpPr>
        <p:spPr>
          <a:xfrm>
            <a:off x="451160" y="663895"/>
            <a:ext cx="8591240" cy="707886"/>
          </a:xfrm>
          <a:prstGeom prst="rect">
            <a:avLst/>
          </a:prstGeom>
          <a:noFill/>
        </p:spPr>
        <p:txBody>
          <a:bodyPr wrap="square" rtlCol="0">
            <a:spAutoFit/>
          </a:bodyPr>
          <a:lstStyle/>
          <a:p>
            <a:r>
              <a:rPr lang="en-US" sz="2000" b="1" err="1">
                <a:solidFill>
                  <a:schemeClr val="tx1">
                    <a:lumMod val="65000"/>
                    <a:lumOff val="35000"/>
                  </a:schemeClr>
                </a:solidFill>
                <a:latin typeface="Times New Roman" panose="02020603050405020304" pitchFamily="18" charset="0"/>
                <a:ea typeface="Malgun Gothic" charset="-127"/>
                <a:cs typeface="Times New Roman" panose="02020603050405020304" pitchFamily="18" charset="0"/>
              </a:rPr>
              <a:t>AverageCorrect_Live</a:t>
            </a:r>
            <a:r>
              <a:rPr lang="en-US" sz="2000" b="1">
                <a:solidFill>
                  <a:schemeClr val="tx1">
                    <a:lumMod val="65000"/>
                    <a:lumOff val="35000"/>
                  </a:schemeClr>
                </a:solidFill>
                <a:latin typeface="Times New Roman" panose="02020603050405020304" pitchFamily="18" charset="0"/>
                <a:ea typeface="Malgun Gothic" charset="-127"/>
                <a:cs typeface="Times New Roman" panose="02020603050405020304" pitchFamily="18" charset="0"/>
              </a:rPr>
              <a:t> = 0.71434, </a:t>
            </a:r>
            <a:r>
              <a:rPr lang="en-US" sz="2000" b="1" err="1">
                <a:solidFill>
                  <a:schemeClr val="tx1">
                    <a:lumMod val="65000"/>
                    <a:lumOff val="35000"/>
                  </a:schemeClr>
                </a:solidFill>
                <a:latin typeface="Times New Roman" panose="02020603050405020304" pitchFamily="18" charset="0"/>
                <a:ea typeface="Malgun Gothic" charset="-127"/>
                <a:cs typeface="Times New Roman" panose="02020603050405020304" pitchFamily="18" charset="0"/>
              </a:rPr>
              <a:t>AverageCorrect_Practice</a:t>
            </a:r>
            <a:r>
              <a:rPr lang="en-US" sz="2000" b="1">
                <a:solidFill>
                  <a:schemeClr val="tx1">
                    <a:lumMod val="65000"/>
                    <a:lumOff val="35000"/>
                  </a:schemeClr>
                </a:solidFill>
                <a:latin typeface="Times New Roman" panose="02020603050405020304" pitchFamily="18" charset="0"/>
                <a:ea typeface="Malgun Gothic" charset="-127"/>
                <a:cs typeface="Times New Roman" panose="02020603050405020304" pitchFamily="18" charset="0"/>
              </a:rPr>
              <a:t> = 0.72272</a:t>
            </a:r>
          </a:p>
          <a:p>
            <a:r>
              <a:rPr lang="en-US" sz="2000" b="1">
                <a:solidFill>
                  <a:schemeClr val="tx1">
                    <a:lumMod val="65000"/>
                    <a:lumOff val="35000"/>
                  </a:schemeClr>
                </a:solidFill>
                <a:latin typeface="Times New Roman" panose="02020603050405020304" pitchFamily="18" charset="0"/>
                <a:ea typeface="Malgun Gothic" charset="-127"/>
                <a:cs typeface="Times New Roman" panose="02020603050405020304" pitchFamily="18" charset="0"/>
              </a:rPr>
              <a:t>  </a:t>
            </a:r>
          </a:p>
        </p:txBody>
      </p:sp>
      <p:sp>
        <p:nvSpPr>
          <p:cNvPr id="14" name="Rectangle 13">
            <a:extLst>
              <a:ext uri="{FF2B5EF4-FFF2-40B4-BE49-F238E27FC236}">
                <a16:creationId xmlns:a16="http://schemas.microsoft.com/office/drawing/2014/main" id="{E0DED402-373E-8849-FC04-460B1203D63D}"/>
              </a:ext>
            </a:extLst>
          </p:cNvPr>
          <p:cNvSpPr/>
          <p:nvPr/>
        </p:nvSpPr>
        <p:spPr>
          <a:xfrm>
            <a:off x="143229" y="1638300"/>
            <a:ext cx="5952771" cy="48514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A7C33931-845F-E8A7-69ED-E2366919DF08}"/>
              </a:ext>
            </a:extLst>
          </p:cNvPr>
          <p:cNvSpPr/>
          <p:nvPr/>
        </p:nvSpPr>
        <p:spPr>
          <a:xfrm>
            <a:off x="6172898" y="1638300"/>
            <a:ext cx="5952771" cy="48514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6402F826-7644-3EB6-5DB2-191E6BBE56D2}"/>
              </a:ext>
            </a:extLst>
          </p:cNvPr>
          <p:cNvSpPr txBox="1"/>
          <p:nvPr/>
        </p:nvSpPr>
        <p:spPr>
          <a:xfrm>
            <a:off x="2064734" y="5753545"/>
            <a:ext cx="2790471" cy="461665"/>
          </a:xfrm>
          <a:prstGeom prst="rect">
            <a:avLst/>
          </a:prstGeom>
          <a:noFill/>
        </p:spPr>
        <p:txBody>
          <a:bodyPr wrap="square" rtlCol="0">
            <a:spAutoFit/>
          </a:bodyPr>
          <a:lstStyle/>
          <a:p>
            <a:r>
              <a:rPr lang="en-IN" sz="2400" b="1">
                <a:latin typeface="Times New Roman" panose="02020603050405020304" pitchFamily="18" charset="0"/>
                <a:cs typeface="Times New Roman" panose="02020603050405020304" pitchFamily="18" charset="0"/>
              </a:rPr>
              <a:t>Live Exam</a:t>
            </a:r>
          </a:p>
        </p:txBody>
      </p:sp>
      <p:sp>
        <p:nvSpPr>
          <p:cNvPr id="17" name="TextBox 16">
            <a:extLst>
              <a:ext uri="{FF2B5EF4-FFF2-40B4-BE49-F238E27FC236}">
                <a16:creationId xmlns:a16="http://schemas.microsoft.com/office/drawing/2014/main" id="{F7C1175D-89D6-B09F-550A-56DC6B9AC981}"/>
              </a:ext>
            </a:extLst>
          </p:cNvPr>
          <p:cNvSpPr txBox="1"/>
          <p:nvPr/>
        </p:nvSpPr>
        <p:spPr>
          <a:xfrm>
            <a:off x="8059393" y="5707934"/>
            <a:ext cx="2790471" cy="461665"/>
          </a:xfrm>
          <a:prstGeom prst="rect">
            <a:avLst/>
          </a:prstGeom>
          <a:noFill/>
        </p:spPr>
        <p:txBody>
          <a:bodyPr wrap="square" rtlCol="0">
            <a:spAutoFit/>
          </a:bodyPr>
          <a:lstStyle/>
          <a:p>
            <a:r>
              <a:rPr lang="en-IN" sz="2400" b="1">
                <a:latin typeface="Times New Roman" panose="02020603050405020304" pitchFamily="18" charset="0"/>
                <a:cs typeface="Times New Roman" panose="02020603050405020304" pitchFamily="18" charset="0"/>
              </a:rPr>
              <a:t>Practice Exam</a:t>
            </a:r>
          </a:p>
        </p:txBody>
      </p:sp>
      <p:pic>
        <p:nvPicPr>
          <p:cNvPr id="6" name="Picture 5">
            <a:extLst>
              <a:ext uri="{FF2B5EF4-FFF2-40B4-BE49-F238E27FC236}">
                <a16:creationId xmlns:a16="http://schemas.microsoft.com/office/drawing/2014/main" id="{3D94F57F-7243-BACA-86BB-D085FC8976EB}"/>
              </a:ext>
            </a:extLst>
          </p:cNvPr>
          <p:cNvPicPr>
            <a:picLocks noChangeAspect="1"/>
          </p:cNvPicPr>
          <p:nvPr/>
        </p:nvPicPr>
        <p:blipFill>
          <a:blip r:embed="rId3"/>
          <a:stretch>
            <a:fillRect/>
          </a:stretch>
        </p:blipFill>
        <p:spPr>
          <a:xfrm>
            <a:off x="157491" y="1892430"/>
            <a:ext cx="3067140" cy="3606985"/>
          </a:xfrm>
          <a:prstGeom prst="rect">
            <a:avLst/>
          </a:prstGeom>
        </p:spPr>
      </p:pic>
      <p:pic>
        <p:nvPicPr>
          <p:cNvPr id="9" name="Picture 8">
            <a:extLst>
              <a:ext uri="{FF2B5EF4-FFF2-40B4-BE49-F238E27FC236}">
                <a16:creationId xmlns:a16="http://schemas.microsoft.com/office/drawing/2014/main" id="{9C0D16D0-F6AF-9FE3-0D3E-D29F1A8315BC}"/>
              </a:ext>
            </a:extLst>
          </p:cNvPr>
          <p:cNvPicPr>
            <a:picLocks noChangeAspect="1"/>
          </p:cNvPicPr>
          <p:nvPr/>
        </p:nvPicPr>
        <p:blipFill>
          <a:blip r:embed="rId4"/>
          <a:stretch>
            <a:fillRect/>
          </a:stretch>
        </p:blipFill>
        <p:spPr>
          <a:xfrm>
            <a:off x="3265080" y="2038127"/>
            <a:ext cx="2790471" cy="3511730"/>
          </a:xfrm>
          <a:prstGeom prst="rect">
            <a:avLst/>
          </a:prstGeom>
        </p:spPr>
      </p:pic>
      <p:pic>
        <p:nvPicPr>
          <p:cNvPr id="12" name="Picture 11">
            <a:extLst>
              <a:ext uri="{FF2B5EF4-FFF2-40B4-BE49-F238E27FC236}">
                <a16:creationId xmlns:a16="http://schemas.microsoft.com/office/drawing/2014/main" id="{C64472FC-08A1-F18E-39E3-ACFF18C48754}"/>
              </a:ext>
            </a:extLst>
          </p:cNvPr>
          <p:cNvPicPr>
            <a:picLocks noChangeAspect="1"/>
          </p:cNvPicPr>
          <p:nvPr/>
        </p:nvPicPr>
        <p:blipFill>
          <a:blip r:embed="rId5"/>
          <a:stretch>
            <a:fillRect/>
          </a:stretch>
        </p:blipFill>
        <p:spPr>
          <a:xfrm>
            <a:off x="6176898" y="1892069"/>
            <a:ext cx="3067140" cy="3657788"/>
          </a:xfrm>
          <a:prstGeom prst="rect">
            <a:avLst/>
          </a:prstGeom>
        </p:spPr>
      </p:pic>
      <p:pic>
        <p:nvPicPr>
          <p:cNvPr id="19" name="Picture 18">
            <a:extLst>
              <a:ext uri="{FF2B5EF4-FFF2-40B4-BE49-F238E27FC236}">
                <a16:creationId xmlns:a16="http://schemas.microsoft.com/office/drawing/2014/main" id="{7386EDE5-7093-6271-B6F1-1AACF45013F5}"/>
              </a:ext>
            </a:extLst>
          </p:cNvPr>
          <p:cNvPicPr>
            <a:picLocks noChangeAspect="1"/>
          </p:cNvPicPr>
          <p:nvPr/>
        </p:nvPicPr>
        <p:blipFill>
          <a:blip r:embed="rId6"/>
          <a:stretch>
            <a:fillRect/>
          </a:stretch>
        </p:blipFill>
        <p:spPr>
          <a:xfrm>
            <a:off x="9244038" y="2057178"/>
            <a:ext cx="2804733" cy="3492679"/>
          </a:xfrm>
          <a:prstGeom prst="rect">
            <a:avLst/>
          </a:prstGeom>
        </p:spPr>
      </p:pic>
    </p:spTree>
    <p:extLst>
      <p:ext uri="{BB962C8B-B14F-4D97-AF65-F5344CB8AC3E}">
        <p14:creationId xmlns:p14="http://schemas.microsoft.com/office/powerpoint/2010/main" val="4303955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BD31CD1-683E-4B6F-A58D-B9C83AA6F817}"/>
              </a:ext>
            </a:extLst>
          </p:cNvPr>
          <p:cNvSpPr txBox="1"/>
          <p:nvPr/>
        </p:nvSpPr>
        <p:spPr>
          <a:xfrm>
            <a:off x="10428685" y="0"/>
            <a:ext cx="421179" cy="305080"/>
          </a:xfrm>
          <a:prstGeom prst="rect">
            <a:avLst/>
          </a:prstGeom>
          <a:noFill/>
        </p:spPr>
        <p:txBody>
          <a:bodyPr wrap="square" rtlCol="0">
            <a:spAutoFit/>
          </a:bodyPr>
          <a:lstStyle/>
          <a:p>
            <a:r>
              <a:rPr lang="en-US" sz="1400">
                <a:solidFill>
                  <a:schemeClr val="bg1"/>
                </a:solidFill>
                <a:latin typeface="Malgun Gothic" panose="020B0503020000020004" pitchFamily="34" charset="-127"/>
                <a:ea typeface="Malgun Gothic" panose="020B0503020000020004" pitchFamily="34" charset="-127"/>
              </a:rPr>
              <a:t>1</a:t>
            </a:r>
          </a:p>
        </p:txBody>
      </p:sp>
      <p:sp>
        <p:nvSpPr>
          <p:cNvPr id="45" name="TextBox 44">
            <a:extLst>
              <a:ext uri="{FF2B5EF4-FFF2-40B4-BE49-F238E27FC236}">
                <a16:creationId xmlns:a16="http://schemas.microsoft.com/office/drawing/2014/main" id="{64854328-34A6-9047-BCDD-7D5AE206E010}"/>
              </a:ext>
            </a:extLst>
          </p:cNvPr>
          <p:cNvSpPr txBox="1"/>
          <p:nvPr/>
        </p:nvSpPr>
        <p:spPr>
          <a:xfrm>
            <a:off x="362242" y="81672"/>
            <a:ext cx="9353258" cy="646331"/>
          </a:xfrm>
          <a:prstGeom prst="rect">
            <a:avLst/>
          </a:prstGeom>
          <a:noFill/>
        </p:spPr>
        <p:txBody>
          <a:bodyPr wrap="square" rtlCol="0">
            <a:spAutoFit/>
          </a:bodyPr>
          <a:lstStyle/>
          <a:p>
            <a:r>
              <a:rPr lang="en-US" sz="3600" b="1">
                <a:solidFill>
                  <a:srgbClr val="2A5A86"/>
                </a:solidFill>
                <a:latin typeface="Times New Roman" panose="02020603050405020304" pitchFamily="18" charset="0"/>
                <a:ea typeface="Malgun Gothic" panose="020B0503020000020004" pitchFamily="34" charset="-127"/>
                <a:cs typeface="Times New Roman" panose="02020603050405020304" pitchFamily="18" charset="0"/>
              </a:rPr>
              <a:t>Conclusion &amp; Future learning Opportunities</a:t>
            </a:r>
          </a:p>
        </p:txBody>
      </p:sp>
      <p:sp>
        <p:nvSpPr>
          <p:cNvPr id="26" name="TextBox 25">
            <a:extLst>
              <a:ext uri="{FF2B5EF4-FFF2-40B4-BE49-F238E27FC236}">
                <a16:creationId xmlns:a16="http://schemas.microsoft.com/office/drawing/2014/main" id="{12611EA0-238A-4CDA-A025-528D652752D6}"/>
              </a:ext>
            </a:extLst>
          </p:cNvPr>
          <p:cNvSpPr txBox="1"/>
          <p:nvPr/>
        </p:nvSpPr>
        <p:spPr>
          <a:xfrm>
            <a:off x="225083" y="225083"/>
            <a:ext cx="137160" cy="1005840"/>
          </a:xfrm>
          <a:prstGeom prst="rect">
            <a:avLst/>
          </a:prstGeom>
          <a:solidFill>
            <a:srgbClr val="345A82"/>
          </a:solidFill>
        </p:spPr>
        <p:txBody>
          <a:bodyPr wrap="square" rtlCol="0">
            <a:spAutoFit/>
          </a:bodyPr>
          <a:lstStyle/>
          <a:p>
            <a:endParaRPr lang="en-US"/>
          </a:p>
        </p:txBody>
      </p:sp>
      <p:sp>
        <p:nvSpPr>
          <p:cNvPr id="3" name="Rectangle: Rounded Corners 2">
            <a:extLst>
              <a:ext uri="{FF2B5EF4-FFF2-40B4-BE49-F238E27FC236}">
                <a16:creationId xmlns:a16="http://schemas.microsoft.com/office/drawing/2014/main" id="{75A87506-D76B-D34D-C246-5F423B54440C}"/>
              </a:ext>
            </a:extLst>
          </p:cNvPr>
          <p:cNvSpPr/>
          <p:nvPr/>
        </p:nvSpPr>
        <p:spPr>
          <a:xfrm>
            <a:off x="529883" y="728003"/>
            <a:ext cx="11662117" cy="157660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solidFill>
                  <a:schemeClr val="tx1"/>
                </a:solidFill>
                <a:latin typeface="Times New Roman" panose="02020603050405020304" pitchFamily="18" charset="0"/>
                <a:ea typeface="Malgun Gothic" panose="020B0503020000020004" pitchFamily="34" charset="-127"/>
                <a:cs typeface="Times New Roman" panose="02020603050405020304" pitchFamily="18" charset="0"/>
              </a:rPr>
              <a:t>In conclusion, we can say that, in Tier 1, we designed the most difficult exam subject to the objective constraint and as we introduced more constraints in subsequent tiers, the exam difficulty level was reduced that is it became easier. In Tier 4 &amp; 5, we attempted to create 2 balanced exam in terms of difficulty and tried to identify the most difficult balanced exams using SAS optimization, due to which the overall difficulty of the exams were further reduced.</a:t>
            </a:r>
          </a:p>
        </p:txBody>
      </p:sp>
      <p:sp>
        <p:nvSpPr>
          <p:cNvPr id="4" name="TextBox 3">
            <a:extLst>
              <a:ext uri="{FF2B5EF4-FFF2-40B4-BE49-F238E27FC236}">
                <a16:creationId xmlns:a16="http://schemas.microsoft.com/office/drawing/2014/main" id="{369C4F32-32E2-4FDE-319F-50E40858952C}"/>
              </a:ext>
            </a:extLst>
          </p:cNvPr>
          <p:cNvSpPr txBox="1"/>
          <p:nvPr/>
        </p:nvSpPr>
        <p:spPr>
          <a:xfrm>
            <a:off x="529883" y="2463800"/>
            <a:ext cx="11408117" cy="4524315"/>
          </a:xfrm>
          <a:prstGeom prst="rect">
            <a:avLst/>
          </a:prstGeom>
          <a:noFill/>
        </p:spPr>
        <p:txBody>
          <a:bodyPr wrap="square" rtlCol="0">
            <a:spAutoFit/>
          </a:bodyPr>
          <a:lstStyle/>
          <a:p>
            <a:r>
              <a:rPr lang="en-US">
                <a:latin typeface="Times New Roman" panose="02020603050405020304" pitchFamily="18" charset="0"/>
                <a:cs typeface="Times New Roman" panose="02020603050405020304" pitchFamily="18" charset="0"/>
              </a:rPr>
              <a:t>The optimization technique used in the exercise can be adapted and applied to various real-world business problems:</a:t>
            </a:r>
          </a:p>
          <a:p>
            <a:pPr marL="285750" indent="-285750">
              <a:buFont typeface="Arial" panose="020B0604020202020204" pitchFamily="34" charset="0"/>
              <a:buChar char="•"/>
            </a:pPr>
            <a:r>
              <a:rPr lang="en-US">
                <a:latin typeface="Times New Roman" panose="02020603050405020304" pitchFamily="18" charset="0"/>
                <a:cs typeface="Times New Roman" panose="02020603050405020304" pitchFamily="18" charset="0"/>
              </a:rPr>
              <a:t>Inventory Management: Optimize inventory levels in a supply chain network to balance service levels and costs. Ensure that each location has the required stock of products while minimizing holding costs and backorders.</a:t>
            </a:r>
          </a:p>
          <a:p>
            <a:pPr marL="285750" indent="-285750">
              <a:buFont typeface="Arial" panose="020B0604020202020204" pitchFamily="34" charset="0"/>
              <a:buChar char="•"/>
            </a:pPr>
            <a:r>
              <a:rPr lang="en-US">
                <a:latin typeface="Times New Roman" panose="02020603050405020304" pitchFamily="18" charset="0"/>
                <a:cs typeface="Times New Roman" panose="02020603050405020304" pitchFamily="18" charset="0"/>
              </a:rPr>
              <a:t>Production Scheduling: Optimize the production schedule in a manufacturing facility to meet demand while minimizing production costs and overtime. Ensure that each product is produced in the right quantity and at the right time.</a:t>
            </a:r>
          </a:p>
          <a:p>
            <a:pPr marL="285750" indent="-285750">
              <a:buFont typeface="Arial" panose="020B0604020202020204" pitchFamily="34" charset="0"/>
              <a:buChar char="•"/>
            </a:pPr>
            <a:r>
              <a:rPr lang="en-US">
                <a:latin typeface="Times New Roman" panose="02020603050405020304" pitchFamily="18" charset="0"/>
                <a:cs typeface="Times New Roman" panose="02020603050405020304" pitchFamily="18" charset="0"/>
              </a:rPr>
              <a:t>Resource Allocation: Allocate resources (e.g., personnel, equipment, funds) to projects or tasks to maximize project success while minimizing costs. Ensure that each project receives the necessary resources.</a:t>
            </a:r>
          </a:p>
          <a:p>
            <a:pPr marL="285750" indent="-285750">
              <a:buFont typeface="Arial" panose="020B0604020202020204" pitchFamily="34" charset="0"/>
              <a:buChar char="•"/>
            </a:pPr>
            <a:r>
              <a:rPr lang="en-US">
                <a:latin typeface="Times New Roman" panose="02020603050405020304" pitchFamily="18" charset="0"/>
                <a:cs typeface="Times New Roman" panose="02020603050405020304" pitchFamily="18" charset="0"/>
              </a:rPr>
              <a:t>Portfolio Optimization: Optimize an investment portfolio to maximize returns while managing risk. Ensure that each asset is allocated appropriately within the portfolio.</a:t>
            </a:r>
          </a:p>
          <a:p>
            <a:pPr marL="285750" indent="-285750">
              <a:buFont typeface="Arial" panose="020B0604020202020204" pitchFamily="34" charset="0"/>
              <a:buChar char="•"/>
            </a:pPr>
            <a:r>
              <a:rPr lang="en-US">
                <a:latin typeface="Times New Roman" panose="02020603050405020304" pitchFamily="18" charset="0"/>
                <a:cs typeface="Times New Roman" panose="02020603050405020304" pitchFamily="18" charset="0"/>
              </a:rPr>
              <a:t>Supply Chain Network Design: Optimize the design of a supply chain network to minimize transportation costs while meeting customer demand. Ensure that each distribution center is located optimally and serves the right set of customers.</a:t>
            </a:r>
          </a:p>
          <a:p>
            <a:pPr marL="285750" indent="-285750">
              <a:buFont typeface="Arial" panose="020B0604020202020204" pitchFamily="34" charset="0"/>
              <a:buChar char="•"/>
            </a:pPr>
            <a:r>
              <a:rPr lang="en-US">
                <a:latin typeface="Times New Roman" panose="02020603050405020304" pitchFamily="18" charset="0"/>
                <a:cs typeface="Times New Roman" panose="02020603050405020304" pitchFamily="18" charset="0"/>
              </a:rPr>
              <a:t>Route Planning and Delivery Optimization: Optimize the routing of delivery vehicles to minimize transportation costs and delivery times. Ensure that each delivery is made on time and cost-effectively.</a:t>
            </a:r>
          </a:p>
          <a:p>
            <a:endParaRPr lang="en-IN">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733244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BD31CD1-683E-4B6F-A58D-B9C83AA6F817}"/>
              </a:ext>
            </a:extLst>
          </p:cNvPr>
          <p:cNvSpPr txBox="1"/>
          <p:nvPr/>
        </p:nvSpPr>
        <p:spPr>
          <a:xfrm>
            <a:off x="10428685" y="0"/>
            <a:ext cx="421179" cy="305080"/>
          </a:xfrm>
          <a:prstGeom prst="rect">
            <a:avLst/>
          </a:prstGeom>
          <a:noFill/>
        </p:spPr>
        <p:txBody>
          <a:bodyPr wrap="square" rtlCol="0">
            <a:spAutoFit/>
          </a:bodyPr>
          <a:lstStyle/>
          <a:p>
            <a:r>
              <a:rPr lang="en-US" sz="1400">
                <a:solidFill>
                  <a:schemeClr val="bg1"/>
                </a:solidFill>
                <a:latin typeface="Malgun Gothic" panose="020B0503020000020004" pitchFamily="34" charset="-127"/>
                <a:ea typeface="Malgun Gothic" panose="020B0503020000020004" pitchFamily="34" charset="-127"/>
              </a:rPr>
              <a:t>1</a:t>
            </a:r>
          </a:p>
        </p:txBody>
      </p:sp>
      <p:sp>
        <p:nvSpPr>
          <p:cNvPr id="45" name="TextBox 44">
            <a:extLst>
              <a:ext uri="{FF2B5EF4-FFF2-40B4-BE49-F238E27FC236}">
                <a16:creationId xmlns:a16="http://schemas.microsoft.com/office/drawing/2014/main" id="{64854328-34A6-9047-BCDD-7D5AE206E010}"/>
              </a:ext>
            </a:extLst>
          </p:cNvPr>
          <p:cNvSpPr txBox="1"/>
          <p:nvPr/>
        </p:nvSpPr>
        <p:spPr>
          <a:xfrm>
            <a:off x="362242" y="81672"/>
            <a:ext cx="9353258" cy="646331"/>
          </a:xfrm>
          <a:prstGeom prst="rect">
            <a:avLst/>
          </a:prstGeom>
          <a:noFill/>
        </p:spPr>
        <p:txBody>
          <a:bodyPr wrap="square" lIns="91440" tIns="45720" rIns="91440" bIns="45720" rtlCol="0" anchor="t">
            <a:spAutoFit/>
          </a:bodyPr>
          <a:lstStyle/>
          <a:p>
            <a:r>
              <a:rPr lang="en-US" sz="3600" b="1">
                <a:solidFill>
                  <a:srgbClr val="2A5A86"/>
                </a:solidFill>
                <a:latin typeface="Times New Roman"/>
                <a:ea typeface="Malgun Gothic"/>
                <a:cs typeface="Times New Roman"/>
              </a:rPr>
              <a:t>Video Presentation Link</a:t>
            </a:r>
            <a:endParaRPr lang="en-US"/>
          </a:p>
        </p:txBody>
      </p:sp>
      <p:sp>
        <p:nvSpPr>
          <p:cNvPr id="26" name="TextBox 25">
            <a:extLst>
              <a:ext uri="{FF2B5EF4-FFF2-40B4-BE49-F238E27FC236}">
                <a16:creationId xmlns:a16="http://schemas.microsoft.com/office/drawing/2014/main" id="{12611EA0-238A-4CDA-A025-528D652752D6}"/>
              </a:ext>
            </a:extLst>
          </p:cNvPr>
          <p:cNvSpPr txBox="1"/>
          <p:nvPr/>
        </p:nvSpPr>
        <p:spPr>
          <a:xfrm>
            <a:off x="225083" y="225083"/>
            <a:ext cx="137160" cy="1005840"/>
          </a:xfrm>
          <a:prstGeom prst="rect">
            <a:avLst/>
          </a:prstGeom>
          <a:solidFill>
            <a:srgbClr val="345A82"/>
          </a:solidFill>
        </p:spPr>
        <p:txBody>
          <a:bodyPr wrap="square" rtlCol="0">
            <a:spAutoFit/>
          </a:bodyPr>
          <a:lstStyle/>
          <a:p>
            <a:endParaRPr lang="en-US"/>
          </a:p>
        </p:txBody>
      </p:sp>
      <p:sp>
        <p:nvSpPr>
          <p:cNvPr id="2" name="TextBox 1">
            <a:extLst>
              <a:ext uri="{FF2B5EF4-FFF2-40B4-BE49-F238E27FC236}">
                <a16:creationId xmlns:a16="http://schemas.microsoft.com/office/drawing/2014/main" id="{8DF02A50-9D5C-F2AA-0F59-492D6C1050EE}"/>
              </a:ext>
            </a:extLst>
          </p:cNvPr>
          <p:cNvSpPr txBox="1"/>
          <p:nvPr/>
        </p:nvSpPr>
        <p:spPr>
          <a:xfrm>
            <a:off x="4549204" y="3244797"/>
            <a:ext cx="308864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hlinkClick r:id="rId3" tooltip="https://youtu.be/xgzxqezksg4"/>
              </a:rPr>
              <a:t>https://youtu.be/xGzxqEZksg4</a:t>
            </a:r>
            <a:endParaRPr lang="en-US"/>
          </a:p>
        </p:txBody>
      </p:sp>
    </p:spTree>
    <p:extLst>
      <p:ext uri="{BB962C8B-B14F-4D97-AF65-F5344CB8AC3E}">
        <p14:creationId xmlns:p14="http://schemas.microsoft.com/office/powerpoint/2010/main" val="5851164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9B7AD9F6-8CE7-4299-8FC6-328F4DCD3F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44C8D323-0842-C535-10DA-12B5FBCFF38C}"/>
              </a:ext>
            </a:extLst>
          </p:cNvPr>
          <p:cNvSpPr txBox="1"/>
          <p:nvPr/>
        </p:nvSpPr>
        <p:spPr>
          <a:xfrm>
            <a:off x="890338" y="640080"/>
            <a:ext cx="3734014" cy="3566160"/>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a:lnSpc>
                <a:spcPct val="90000"/>
              </a:lnSpc>
              <a:spcBef>
                <a:spcPct val="0"/>
              </a:spcBef>
              <a:spcAft>
                <a:spcPts val="600"/>
              </a:spcAft>
            </a:pPr>
            <a:r>
              <a:rPr lang="en-US" sz="5400">
                <a:latin typeface="+mj-lt"/>
                <a:ea typeface="+mj-ea"/>
                <a:cs typeface="+mj-cs"/>
              </a:rPr>
              <a:t>Thank You</a:t>
            </a:r>
          </a:p>
        </p:txBody>
      </p:sp>
      <p:sp>
        <p:nvSpPr>
          <p:cNvPr id="24" name="sketchy line">
            <a:extLst>
              <a:ext uri="{FF2B5EF4-FFF2-40B4-BE49-F238E27FC236}">
                <a16:creationId xmlns:a16="http://schemas.microsoft.com/office/drawing/2014/main" id="{F49775AF-8896-43EE-92C6-83497D6DC5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0338" y="4409267"/>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DEFCC374-1D44-3903-332C-DE101CCC847A}"/>
              </a:ext>
            </a:extLst>
          </p:cNvPr>
          <p:cNvPicPr>
            <a:picLocks noChangeAspect="1"/>
          </p:cNvPicPr>
          <p:nvPr/>
        </p:nvPicPr>
        <p:blipFill rotWithShape="1">
          <a:blip r:embed="rId2"/>
          <a:srcRect l="19758" r="-1"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25572970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BD31CD1-683E-4B6F-A58D-B9C83AA6F817}"/>
              </a:ext>
            </a:extLst>
          </p:cNvPr>
          <p:cNvSpPr txBox="1"/>
          <p:nvPr/>
        </p:nvSpPr>
        <p:spPr>
          <a:xfrm>
            <a:off x="10428685" y="0"/>
            <a:ext cx="421179" cy="305080"/>
          </a:xfrm>
          <a:prstGeom prst="rect">
            <a:avLst/>
          </a:prstGeom>
          <a:noFill/>
        </p:spPr>
        <p:txBody>
          <a:bodyPr wrap="square" rtlCol="0">
            <a:spAutoFit/>
          </a:bodyPr>
          <a:lstStyle/>
          <a:p>
            <a:r>
              <a:rPr lang="en-US" sz="1400">
                <a:solidFill>
                  <a:schemeClr val="bg1"/>
                </a:solidFill>
                <a:latin typeface="Malgun Gothic" panose="020B0503020000020004" pitchFamily="34" charset="-127"/>
                <a:ea typeface="Malgun Gothic" panose="020B0503020000020004" pitchFamily="34" charset="-127"/>
              </a:rPr>
              <a:t>1</a:t>
            </a:r>
          </a:p>
        </p:txBody>
      </p:sp>
      <p:sp>
        <p:nvSpPr>
          <p:cNvPr id="45" name="TextBox 44">
            <a:extLst>
              <a:ext uri="{FF2B5EF4-FFF2-40B4-BE49-F238E27FC236}">
                <a16:creationId xmlns:a16="http://schemas.microsoft.com/office/drawing/2014/main" id="{64854328-34A6-9047-BCDD-7D5AE206E010}"/>
              </a:ext>
            </a:extLst>
          </p:cNvPr>
          <p:cNvSpPr txBox="1"/>
          <p:nvPr/>
        </p:nvSpPr>
        <p:spPr>
          <a:xfrm>
            <a:off x="423024" y="225083"/>
            <a:ext cx="6508128" cy="646331"/>
          </a:xfrm>
          <a:prstGeom prst="rect">
            <a:avLst/>
          </a:prstGeom>
          <a:noFill/>
        </p:spPr>
        <p:txBody>
          <a:bodyPr wrap="square" lIns="91440" tIns="45720" rIns="91440" bIns="45720" rtlCol="0" anchor="t">
            <a:spAutoFit/>
          </a:bodyPr>
          <a:lstStyle/>
          <a:p>
            <a:r>
              <a:rPr lang="en-US" sz="3600" b="1">
                <a:solidFill>
                  <a:srgbClr val="345A82"/>
                </a:solidFill>
                <a:latin typeface="Times New Roman" panose="02020603050405020304" pitchFamily="18" charset="0"/>
                <a:ea typeface="Malgun Gothic"/>
                <a:cs typeface="Times New Roman" panose="02020603050405020304" pitchFamily="18" charset="0"/>
              </a:rPr>
              <a:t>Our Team</a:t>
            </a:r>
            <a:endParaRPr lang="en-US" sz="3600" b="1">
              <a:solidFill>
                <a:srgbClr val="345A82"/>
              </a:solidFill>
              <a:latin typeface="Times New Roman" panose="02020603050405020304" pitchFamily="18" charset="0"/>
              <a:ea typeface="Malgun Gothic" panose="020B0503020000020004" pitchFamily="34" charset="-127"/>
              <a:cs typeface="Times New Roman" panose="02020603050405020304" pitchFamily="18" charset="0"/>
            </a:endParaRPr>
          </a:p>
        </p:txBody>
      </p:sp>
      <p:sp>
        <p:nvSpPr>
          <p:cNvPr id="109" name="Rectangle 108">
            <a:extLst>
              <a:ext uri="{FF2B5EF4-FFF2-40B4-BE49-F238E27FC236}">
                <a16:creationId xmlns:a16="http://schemas.microsoft.com/office/drawing/2014/main" id="{840ED097-9F7D-4FAD-9D31-4B211E25E02C}"/>
              </a:ext>
            </a:extLst>
          </p:cNvPr>
          <p:cNvSpPr/>
          <p:nvPr/>
        </p:nvSpPr>
        <p:spPr>
          <a:xfrm>
            <a:off x="130629" y="1410484"/>
            <a:ext cx="11835841" cy="509180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algun Gothic" panose="020B0503020000020004" pitchFamily="34" charset="-127"/>
              <a:ea typeface="Malgun Gothic" panose="020B0503020000020004" pitchFamily="34" charset="-127"/>
            </a:endParaRPr>
          </a:p>
        </p:txBody>
      </p:sp>
      <p:sp>
        <p:nvSpPr>
          <p:cNvPr id="51" name="TextBox 50">
            <a:extLst>
              <a:ext uri="{FF2B5EF4-FFF2-40B4-BE49-F238E27FC236}">
                <a16:creationId xmlns:a16="http://schemas.microsoft.com/office/drawing/2014/main" id="{A9376CA1-6219-457E-A505-0961ED1C8E33}"/>
              </a:ext>
            </a:extLst>
          </p:cNvPr>
          <p:cNvSpPr txBox="1"/>
          <p:nvPr/>
        </p:nvSpPr>
        <p:spPr>
          <a:xfrm>
            <a:off x="990632" y="4693163"/>
            <a:ext cx="2070068" cy="369332"/>
          </a:xfrm>
          <a:prstGeom prst="rect">
            <a:avLst/>
          </a:prstGeom>
          <a:noFill/>
        </p:spPr>
        <p:txBody>
          <a:bodyPr wrap="square" rtlCol="0">
            <a:spAutoFit/>
          </a:bodyPr>
          <a:lstStyle/>
          <a:p>
            <a:pPr algn="ctr"/>
            <a:r>
              <a:rPr lang="en-US" b="1">
                <a:solidFill>
                  <a:schemeClr val="tx1">
                    <a:lumMod val="65000"/>
                    <a:lumOff val="35000"/>
                  </a:schemeClr>
                </a:solidFill>
                <a:latin typeface="Times New Roman" panose="02020603050405020304" pitchFamily="18" charset="0"/>
                <a:ea typeface="Malgun Gothic" panose="020B0503020000020004" pitchFamily="34" charset="-127"/>
                <a:cs typeface="Times New Roman" panose="02020603050405020304" pitchFamily="18" charset="0"/>
              </a:rPr>
              <a:t>Avishek Dasgupta</a:t>
            </a:r>
          </a:p>
        </p:txBody>
      </p:sp>
      <p:sp>
        <p:nvSpPr>
          <p:cNvPr id="52" name="TextBox 51">
            <a:extLst>
              <a:ext uri="{FF2B5EF4-FFF2-40B4-BE49-F238E27FC236}">
                <a16:creationId xmlns:a16="http://schemas.microsoft.com/office/drawing/2014/main" id="{0D148005-0288-47BF-A476-6C4D65196B16}"/>
              </a:ext>
            </a:extLst>
          </p:cNvPr>
          <p:cNvSpPr txBox="1"/>
          <p:nvPr/>
        </p:nvSpPr>
        <p:spPr>
          <a:xfrm>
            <a:off x="4063348" y="4693163"/>
            <a:ext cx="1909011" cy="369332"/>
          </a:xfrm>
          <a:prstGeom prst="rect">
            <a:avLst/>
          </a:prstGeom>
          <a:noFill/>
        </p:spPr>
        <p:txBody>
          <a:bodyPr wrap="square" rtlCol="0">
            <a:spAutoFit/>
          </a:bodyPr>
          <a:lstStyle/>
          <a:p>
            <a:pPr algn="ctr"/>
            <a:r>
              <a:rPr lang="en-US" b="1" err="1">
                <a:solidFill>
                  <a:schemeClr val="tx1">
                    <a:lumMod val="65000"/>
                    <a:lumOff val="35000"/>
                  </a:schemeClr>
                </a:solidFill>
                <a:latin typeface="Times New Roman" panose="02020603050405020304" pitchFamily="18" charset="0"/>
                <a:ea typeface="Malgun Gothic" panose="020B0503020000020004" pitchFamily="34" charset="-127"/>
                <a:cs typeface="Times New Roman" panose="02020603050405020304" pitchFamily="18" charset="0"/>
              </a:rPr>
              <a:t>Kavyasri</a:t>
            </a:r>
            <a:r>
              <a:rPr lang="en-US" b="1">
                <a:solidFill>
                  <a:schemeClr val="tx1">
                    <a:lumMod val="65000"/>
                    <a:lumOff val="35000"/>
                  </a:schemeClr>
                </a:solidFill>
                <a:latin typeface="Times New Roman" panose="02020603050405020304" pitchFamily="18" charset="0"/>
                <a:ea typeface="Malgun Gothic" panose="020B0503020000020004" pitchFamily="34" charset="-127"/>
                <a:cs typeface="Times New Roman" panose="02020603050405020304" pitchFamily="18" charset="0"/>
              </a:rPr>
              <a:t> </a:t>
            </a:r>
            <a:r>
              <a:rPr lang="en-US" b="1" err="1">
                <a:solidFill>
                  <a:schemeClr val="tx1">
                    <a:lumMod val="65000"/>
                    <a:lumOff val="35000"/>
                  </a:schemeClr>
                </a:solidFill>
                <a:latin typeface="Times New Roman" panose="02020603050405020304" pitchFamily="18" charset="0"/>
                <a:ea typeface="Malgun Gothic" panose="020B0503020000020004" pitchFamily="34" charset="-127"/>
                <a:cs typeface="Times New Roman" panose="02020603050405020304" pitchFamily="18" charset="0"/>
              </a:rPr>
              <a:t>Jadala</a:t>
            </a:r>
            <a:endParaRPr lang="en-US" b="1">
              <a:solidFill>
                <a:schemeClr val="tx1">
                  <a:lumMod val="65000"/>
                  <a:lumOff val="35000"/>
                </a:schemeClr>
              </a:solidFill>
              <a:latin typeface="Times New Roman" panose="02020603050405020304" pitchFamily="18" charset="0"/>
              <a:ea typeface="Malgun Gothic" panose="020B0503020000020004" pitchFamily="34" charset="-127"/>
              <a:cs typeface="Times New Roman" panose="02020603050405020304" pitchFamily="18" charset="0"/>
            </a:endParaRPr>
          </a:p>
        </p:txBody>
      </p:sp>
      <p:sp>
        <p:nvSpPr>
          <p:cNvPr id="4" name="TextBox 3">
            <a:extLst>
              <a:ext uri="{FF2B5EF4-FFF2-40B4-BE49-F238E27FC236}">
                <a16:creationId xmlns:a16="http://schemas.microsoft.com/office/drawing/2014/main" id="{F8203C33-94F7-9878-6418-FB23365ECD39}"/>
              </a:ext>
            </a:extLst>
          </p:cNvPr>
          <p:cNvSpPr txBox="1"/>
          <p:nvPr/>
        </p:nvSpPr>
        <p:spPr>
          <a:xfrm>
            <a:off x="6473381" y="4693161"/>
            <a:ext cx="1909011" cy="369332"/>
          </a:xfrm>
          <a:prstGeom prst="rect">
            <a:avLst/>
          </a:prstGeom>
          <a:noFill/>
        </p:spPr>
        <p:txBody>
          <a:bodyPr wrap="square" rtlCol="0">
            <a:spAutoFit/>
          </a:bodyPr>
          <a:lstStyle/>
          <a:p>
            <a:pPr algn="ctr"/>
            <a:r>
              <a:rPr lang="en-US" b="1">
                <a:solidFill>
                  <a:schemeClr val="tx1">
                    <a:lumMod val="65000"/>
                    <a:lumOff val="35000"/>
                  </a:schemeClr>
                </a:solidFill>
                <a:latin typeface="Times New Roman" panose="02020603050405020304" pitchFamily="18" charset="0"/>
                <a:ea typeface="Malgun Gothic" panose="020B0503020000020004" pitchFamily="34" charset="-127"/>
                <a:cs typeface="Times New Roman" panose="02020603050405020304" pitchFamily="18" charset="0"/>
              </a:rPr>
              <a:t>Vineeth </a:t>
            </a:r>
            <a:r>
              <a:rPr lang="en-US" b="1" err="1">
                <a:solidFill>
                  <a:schemeClr val="tx1">
                    <a:lumMod val="65000"/>
                    <a:lumOff val="35000"/>
                  </a:schemeClr>
                </a:solidFill>
                <a:latin typeface="Times New Roman" panose="02020603050405020304" pitchFamily="18" charset="0"/>
                <a:ea typeface="Malgun Gothic" panose="020B0503020000020004" pitchFamily="34" charset="-127"/>
                <a:cs typeface="Times New Roman" panose="02020603050405020304" pitchFamily="18" charset="0"/>
              </a:rPr>
              <a:t>Pydi</a:t>
            </a:r>
            <a:endParaRPr lang="en-US" b="1">
              <a:solidFill>
                <a:schemeClr val="tx1">
                  <a:lumMod val="65000"/>
                  <a:lumOff val="35000"/>
                </a:schemeClr>
              </a:solidFill>
              <a:latin typeface="Times New Roman" panose="02020603050405020304" pitchFamily="18" charset="0"/>
              <a:ea typeface="Malgun Gothic" panose="020B0503020000020004" pitchFamily="34" charset="-127"/>
              <a:cs typeface="Times New Roman" panose="02020603050405020304" pitchFamily="18" charset="0"/>
            </a:endParaRPr>
          </a:p>
        </p:txBody>
      </p:sp>
      <p:sp>
        <p:nvSpPr>
          <p:cNvPr id="6" name="TextBox 5">
            <a:extLst>
              <a:ext uri="{FF2B5EF4-FFF2-40B4-BE49-F238E27FC236}">
                <a16:creationId xmlns:a16="http://schemas.microsoft.com/office/drawing/2014/main" id="{6B5C5285-EF83-AE1E-5D89-1955BB0B81AB}"/>
              </a:ext>
            </a:extLst>
          </p:cNvPr>
          <p:cNvSpPr txBox="1"/>
          <p:nvPr/>
        </p:nvSpPr>
        <p:spPr>
          <a:xfrm>
            <a:off x="8681507" y="4624851"/>
            <a:ext cx="2168357" cy="369332"/>
          </a:xfrm>
          <a:prstGeom prst="rect">
            <a:avLst/>
          </a:prstGeom>
          <a:noFill/>
        </p:spPr>
        <p:txBody>
          <a:bodyPr wrap="square" rtlCol="0">
            <a:spAutoFit/>
          </a:bodyPr>
          <a:lstStyle/>
          <a:p>
            <a:pPr algn="ctr"/>
            <a:r>
              <a:rPr lang="en-US" b="1" dirty="0">
                <a:solidFill>
                  <a:schemeClr val="tx1">
                    <a:lumMod val="65000"/>
                    <a:lumOff val="35000"/>
                  </a:schemeClr>
                </a:solidFill>
                <a:latin typeface="Times New Roman" panose="02020603050405020304" pitchFamily="18" charset="0"/>
                <a:ea typeface="Malgun Gothic" panose="020B0503020000020004" pitchFamily="34" charset="-127"/>
                <a:cs typeface="Times New Roman" panose="02020603050405020304" pitchFamily="18" charset="0"/>
              </a:rPr>
              <a:t>Abhishek </a:t>
            </a:r>
            <a:r>
              <a:rPr lang="en-US" b="1" dirty="0" err="1">
                <a:solidFill>
                  <a:schemeClr val="tx1">
                    <a:lumMod val="65000"/>
                    <a:lumOff val="35000"/>
                  </a:schemeClr>
                </a:solidFill>
                <a:latin typeface="Times New Roman" panose="02020603050405020304" pitchFamily="18" charset="0"/>
                <a:ea typeface="Malgun Gothic" panose="020B0503020000020004" pitchFamily="34" charset="-127"/>
                <a:cs typeface="Times New Roman" panose="02020603050405020304" pitchFamily="18" charset="0"/>
              </a:rPr>
              <a:t>Krovvidi</a:t>
            </a:r>
            <a:endParaRPr lang="en-US" b="1" dirty="0">
              <a:solidFill>
                <a:schemeClr val="tx1">
                  <a:lumMod val="65000"/>
                  <a:lumOff val="35000"/>
                </a:schemeClr>
              </a:solidFill>
              <a:latin typeface="Times New Roman" panose="02020603050405020304" pitchFamily="18" charset="0"/>
              <a:ea typeface="Malgun Gothic" panose="020B0503020000020004" pitchFamily="34" charset="-127"/>
              <a:cs typeface="Times New Roman" panose="02020603050405020304" pitchFamily="18" charset="0"/>
            </a:endParaRPr>
          </a:p>
        </p:txBody>
      </p:sp>
      <p:sp>
        <p:nvSpPr>
          <p:cNvPr id="10" name="TextBox 9">
            <a:extLst>
              <a:ext uri="{FF2B5EF4-FFF2-40B4-BE49-F238E27FC236}">
                <a16:creationId xmlns:a16="http://schemas.microsoft.com/office/drawing/2014/main" id="{EE002EF6-6962-FF10-071F-0F6E55C8BBD6}"/>
              </a:ext>
            </a:extLst>
          </p:cNvPr>
          <p:cNvSpPr txBox="1"/>
          <p:nvPr/>
        </p:nvSpPr>
        <p:spPr>
          <a:xfrm>
            <a:off x="262027" y="152540"/>
            <a:ext cx="137160" cy="1005840"/>
          </a:xfrm>
          <a:prstGeom prst="rect">
            <a:avLst/>
          </a:prstGeom>
          <a:solidFill>
            <a:srgbClr val="345A82"/>
          </a:solidFill>
        </p:spPr>
        <p:txBody>
          <a:bodyPr wrap="square" rtlCol="0">
            <a:spAutoFit/>
          </a:bodyPr>
          <a:lstStyle/>
          <a:p>
            <a:endParaRPr lang="en-US"/>
          </a:p>
        </p:txBody>
      </p:sp>
      <p:pic>
        <p:nvPicPr>
          <p:cNvPr id="2" name="Picture 1" descr="A person with long hair wearing a plaid jacket&#10;&#10;Description automatically generated">
            <a:extLst>
              <a:ext uri="{FF2B5EF4-FFF2-40B4-BE49-F238E27FC236}">
                <a16:creationId xmlns:a16="http://schemas.microsoft.com/office/drawing/2014/main" id="{E9B2091B-F396-9807-D4F0-54FFBA7CA04C}"/>
              </a:ext>
            </a:extLst>
          </p:cNvPr>
          <p:cNvPicPr>
            <a:picLocks noChangeAspect="1"/>
          </p:cNvPicPr>
          <p:nvPr/>
        </p:nvPicPr>
        <p:blipFill>
          <a:blip r:embed="rId2"/>
          <a:stretch>
            <a:fillRect/>
          </a:stretch>
        </p:blipFill>
        <p:spPr>
          <a:xfrm>
            <a:off x="4041475" y="2568561"/>
            <a:ext cx="1959634" cy="1950917"/>
          </a:xfrm>
          <a:prstGeom prst="rect">
            <a:avLst/>
          </a:prstGeom>
        </p:spPr>
      </p:pic>
      <p:pic>
        <p:nvPicPr>
          <p:cNvPr id="8" name="Picture 7" descr="A person with a mustache&#10;&#10;Description automatically generated">
            <a:extLst>
              <a:ext uri="{FF2B5EF4-FFF2-40B4-BE49-F238E27FC236}">
                <a16:creationId xmlns:a16="http://schemas.microsoft.com/office/drawing/2014/main" id="{E439097E-618B-BC6B-1734-85E02D4C1146}"/>
              </a:ext>
            </a:extLst>
          </p:cNvPr>
          <p:cNvPicPr>
            <a:picLocks noChangeAspect="1"/>
          </p:cNvPicPr>
          <p:nvPr/>
        </p:nvPicPr>
        <p:blipFill rotWithShape="1">
          <a:blip r:embed="rId3"/>
          <a:srcRect t="23144" r="8960" b="110"/>
          <a:stretch/>
        </p:blipFill>
        <p:spPr>
          <a:xfrm>
            <a:off x="6659638" y="2573988"/>
            <a:ext cx="1539408" cy="1946586"/>
          </a:xfrm>
          <a:prstGeom prst="rect">
            <a:avLst/>
          </a:prstGeom>
        </p:spPr>
      </p:pic>
      <p:pic>
        <p:nvPicPr>
          <p:cNvPr id="3" name="Picture 2" descr="A person in a suit&#10;&#10;Description automatically generated">
            <a:extLst>
              <a:ext uri="{FF2B5EF4-FFF2-40B4-BE49-F238E27FC236}">
                <a16:creationId xmlns:a16="http://schemas.microsoft.com/office/drawing/2014/main" id="{F37A18B3-70B1-A7FF-3232-F89F8D82F41C}"/>
              </a:ext>
            </a:extLst>
          </p:cNvPr>
          <p:cNvPicPr>
            <a:picLocks noChangeAspect="1"/>
          </p:cNvPicPr>
          <p:nvPr/>
        </p:nvPicPr>
        <p:blipFill>
          <a:blip r:embed="rId4"/>
          <a:stretch>
            <a:fillRect/>
          </a:stretch>
        </p:blipFill>
        <p:spPr>
          <a:xfrm>
            <a:off x="1148595" y="2684177"/>
            <a:ext cx="1754142" cy="1833395"/>
          </a:xfrm>
          <a:prstGeom prst="rect">
            <a:avLst/>
          </a:prstGeom>
        </p:spPr>
      </p:pic>
      <p:pic>
        <p:nvPicPr>
          <p:cNvPr id="1026" name="Picture 2" descr="Profile photo of Abhishek Krovvidi">
            <a:extLst>
              <a:ext uri="{FF2B5EF4-FFF2-40B4-BE49-F238E27FC236}">
                <a16:creationId xmlns:a16="http://schemas.microsoft.com/office/drawing/2014/main" id="{482AF8D2-25B6-4F7B-8E94-9014ADD8D6A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57575" y="2550422"/>
            <a:ext cx="1843087" cy="18430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3603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BD31CD1-683E-4B6F-A58D-B9C83AA6F817}"/>
              </a:ext>
            </a:extLst>
          </p:cNvPr>
          <p:cNvSpPr txBox="1"/>
          <p:nvPr/>
        </p:nvSpPr>
        <p:spPr>
          <a:xfrm>
            <a:off x="10428685" y="0"/>
            <a:ext cx="421179" cy="305080"/>
          </a:xfrm>
          <a:prstGeom prst="rect">
            <a:avLst/>
          </a:prstGeom>
          <a:noFill/>
        </p:spPr>
        <p:txBody>
          <a:bodyPr wrap="square" rtlCol="0">
            <a:spAutoFit/>
          </a:bodyPr>
          <a:lstStyle/>
          <a:p>
            <a:r>
              <a:rPr lang="en-US" sz="1400">
                <a:solidFill>
                  <a:schemeClr val="bg1"/>
                </a:solidFill>
                <a:latin typeface="Malgun Gothic" panose="020B0503020000020004" pitchFamily="34" charset="-127"/>
                <a:ea typeface="Malgun Gothic" panose="020B0503020000020004" pitchFamily="34" charset="-127"/>
              </a:rPr>
              <a:t>1</a:t>
            </a:r>
          </a:p>
        </p:txBody>
      </p:sp>
      <p:sp>
        <p:nvSpPr>
          <p:cNvPr id="45" name="TextBox 44">
            <a:extLst>
              <a:ext uri="{FF2B5EF4-FFF2-40B4-BE49-F238E27FC236}">
                <a16:creationId xmlns:a16="http://schemas.microsoft.com/office/drawing/2014/main" id="{64854328-34A6-9047-BCDD-7D5AE206E010}"/>
              </a:ext>
            </a:extLst>
          </p:cNvPr>
          <p:cNvSpPr txBox="1"/>
          <p:nvPr/>
        </p:nvSpPr>
        <p:spPr>
          <a:xfrm>
            <a:off x="423024" y="225083"/>
            <a:ext cx="11768976" cy="646331"/>
          </a:xfrm>
          <a:prstGeom prst="rect">
            <a:avLst/>
          </a:prstGeom>
          <a:noFill/>
        </p:spPr>
        <p:txBody>
          <a:bodyPr wrap="square" rtlCol="0">
            <a:spAutoFit/>
          </a:bodyPr>
          <a:lstStyle/>
          <a:p>
            <a:r>
              <a:rPr lang="en-US" sz="3600" b="1">
                <a:solidFill>
                  <a:srgbClr val="2A5A86"/>
                </a:solidFill>
                <a:latin typeface="Times New Roman" panose="02020603050405020304" pitchFamily="18" charset="0"/>
                <a:ea typeface="Malgun Gothic" panose="020B0503020000020004" pitchFamily="34" charset="-127"/>
                <a:cs typeface="Times New Roman" panose="02020603050405020304" pitchFamily="18" charset="0"/>
              </a:rPr>
              <a:t>Agenda</a:t>
            </a:r>
          </a:p>
        </p:txBody>
      </p:sp>
      <p:sp>
        <p:nvSpPr>
          <p:cNvPr id="40" name="TextBox 39">
            <a:extLst>
              <a:ext uri="{FF2B5EF4-FFF2-40B4-BE49-F238E27FC236}">
                <a16:creationId xmlns:a16="http://schemas.microsoft.com/office/drawing/2014/main" id="{95261DA5-6074-4B6A-9D0D-56C16579E35C}"/>
              </a:ext>
            </a:extLst>
          </p:cNvPr>
          <p:cNvSpPr txBox="1"/>
          <p:nvPr/>
        </p:nvSpPr>
        <p:spPr>
          <a:xfrm>
            <a:off x="1194223" y="1211653"/>
            <a:ext cx="8029932" cy="523220"/>
          </a:xfrm>
          <a:prstGeom prst="rect">
            <a:avLst/>
          </a:prstGeom>
          <a:noFill/>
        </p:spPr>
        <p:txBody>
          <a:bodyPr wrap="square" rtlCol="0">
            <a:spAutoFit/>
          </a:bodyPr>
          <a:lstStyle/>
          <a:p>
            <a:r>
              <a:rPr lang="en-US" sz="2800" b="1">
                <a:solidFill>
                  <a:schemeClr val="tx1">
                    <a:lumMod val="65000"/>
                    <a:lumOff val="35000"/>
                  </a:schemeClr>
                </a:solidFill>
                <a:latin typeface="Times New Roman" panose="02020603050405020304" pitchFamily="18" charset="0"/>
                <a:ea typeface="Malgun Gothic" panose="020B0503020000020004" pitchFamily="34" charset="-127"/>
                <a:cs typeface="Times New Roman" panose="02020603050405020304" pitchFamily="18" charset="0"/>
              </a:rPr>
              <a:t>Problem Statement</a:t>
            </a:r>
            <a:endParaRPr lang="en-US" sz="2800">
              <a:solidFill>
                <a:schemeClr val="tx1">
                  <a:lumMod val="65000"/>
                  <a:lumOff val="35000"/>
                </a:schemeClr>
              </a:solidFill>
              <a:latin typeface="Times New Roman" panose="02020603050405020304" pitchFamily="18" charset="0"/>
              <a:ea typeface="Malgun Gothic" panose="020B0503020000020004" pitchFamily="34" charset="-127"/>
              <a:cs typeface="Times New Roman" panose="02020603050405020304" pitchFamily="18" charset="0"/>
            </a:endParaRPr>
          </a:p>
        </p:txBody>
      </p:sp>
      <p:sp>
        <p:nvSpPr>
          <p:cNvPr id="59" name="Oval 58">
            <a:extLst>
              <a:ext uri="{FF2B5EF4-FFF2-40B4-BE49-F238E27FC236}">
                <a16:creationId xmlns:a16="http://schemas.microsoft.com/office/drawing/2014/main" id="{E8D2E864-8F87-4C38-BB1D-DB4DA2AA57C4}"/>
              </a:ext>
            </a:extLst>
          </p:cNvPr>
          <p:cNvSpPr/>
          <p:nvPr/>
        </p:nvSpPr>
        <p:spPr>
          <a:xfrm>
            <a:off x="569010" y="1256672"/>
            <a:ext cx="592048" cy="547344"/>
          </a:xfrm>
          <a:prstGeom prst="ellipse">
            <a:avLst/>
          </a:prstGeom>
          <a:solidFill>
            <a:srgbClr val="002060"/>
          </a:solidFill>
          <a:ln>
            <a:solidFill>
              <a:srgbClr val="2A5A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Malgun Gothic" panose="020B0503020000020004" pitchFamily="34" charset="-127"/>
                <a:ea typeface="Malgun Gothic" panose="020B0503020000020004" pitchFamily="34" charset="-127"/>
                <a:cs typeface="Malgun Gothic" charset="-127"/>
              </a:rPr>
              <a:t>1</a:t>
            </a:r>
          </a:p>
        </p:txBody>
      </p:sp>
      <p:sp>
        <p:nvSpPr>
          <p:cNvPr id="62" name="Oval 61">
            <a:extLst>
              <a:ext uri="{FF2B5EF4-FFF2-40B4-BE49-F238E27FC236}">
                <a16:creationId xmlns:a16="http://schemas.microsoft.com/office/drawing/2014/main" id="{5F135245-5459-46A5-B746-0E1F8B37D83B}"/>
              </a:ext>
            </a:extLst>
          </p:cNvPr>
          <p:cNvSpPr/>
          <p:nvPr/>
        </p:nvSpPr>
        <p:spPr>
          <a:xfrm>
            <a:off x="569010" y="1868653"/>
            <a:ext cx="592047" cy="573025"/>
          </a:xfrm>
          <a:prstGeom prst="ellipse">
            <a:avLst/>
          </a:prstGeom>
          <a:solidFill>
            <a:srgbClr val="002060"/>
          </a:solidFill>
          <a:ln>
            <a:solidFill>
              <a:srgbClr val="2A5A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Malgun Gothic" panose="020B0503020000020004" pitchFamily="34" charset="-127"/>
                <a:ea typeface="Malgun Gothic" panose="020B0503020000020004" pitchFamily="34" charset="-127"/>
                <a:cs typeface="Malgun Gothic" charset="-127"/>
              </a:rPr>
              <a:t>2</a:t>
            </a:r>
          </a:p>
        </p:txBody>
      </p:sp>
      <p:sp>
        <p:nvSpPr>
          <p:cNvPr id="64" name="TextBox 63">
            <a:extLst>
              <a:ext uri="{FF2B5EF4-FFF2-40B4-BE49-F238E27FC236}">
                <a16:creationId xmlns:a16="http://schemas.microsoft.com/office/drawing/2014/main" id="{CDFCB039-0E13-4335-A354-2DE285176B06}"/>
              </a:ext>
            </a:extLst>
          </p:cNvPr>
          <p:cNvSpPr txBox="1"/>
          <p:nvPr/>
        </p:nvSpPr>
        <p:spPr>
          <a:xfrm>
            <a:off x="1194223" y="1849903"/>
            <a:ext cx="6786268" cy="523220"/>
          </a:xfrm>
          <a:prstGeom prst="rect">
            <a:avLst/>
          </a:prstGeom>
          <a:noFill/>
        </p:spPr>
        <p:txBody>
          <a:bodyPr wrap="square" rtlCol="0">
            <a:spAutoFit/>
          </a:bodyPr>
          <a:lstStyle/>
          <a:p>
            <a:r>
              <a:rPr lang="en-US" sz="2800" b="1">
                <a:solidFill>
                  <a:schemeClr val="tx1">
                    <a:lumMod val="65000"/>
                    <a:lumOff val="35000"/>
                  </a:schemeClr>
                </a:solidFill>
                <a:latin typeface="Times New Roman" panose="02020603050405020304" pitchFamily="18" charset="0"/>
                <a:ea typeface="Malgun Gothic" panose="020B0503020000020004" pitchFamily="34" charset="-127"/>
                <a:cs typeface="Times New Roman" panose="02020603050405020304" pitchFamily="18" charset="0"/>
              </a:rPr>
              <a:t>Tier 1 Objective &amp; Output</a:t>
            </a:r>
            <a:endParaRPr lang="en-US" sz="2800">
              <a:solidFill>
                <a:schemeClr val="tx1">
                  <a:lumMod val="65000"/>
                  <a:lumOff val="35000"/>
                </a:schemeClr>
              </a:solidFill>
              <a:latin typeface="Times New Roman" panose="02020603050405020304" pitchFamily="18" charset="0"/>
              <a:ea typeface="Malgun Gothic" panose="020B0503020000020004" pitchFamily="34" charset="-127"/>
              <a:cs typeface="Times New Roman" panose="02020603050405020304" pitchFamily="18" charset="0"/>
            </a:endParaRPr>
          </a:p>
        </p:txBody>
      </p:sp>
      <p:sp>
        <p:nvSpPr>
          <p:cNvPr id="65" name="Oval 64">
            <a:extLst>
              <a:ext uri="{FF2B5EF4-FFF2-40B4-BE49-F238E27FC236}">
                <a16:creationId xmlns:a16="http://schemas.microsoft.com/office/drawing/2014/main" id="{136BDB7E-0C41-4308-9DF0-40FBCFEE305D}"/>
              </a:ext>
            </a:extLst>
          </p:cNvPr>
          <p:cNvSpPr/>
          <p:nvPr/>
        </p:nvSpPr>
        <p:spPr>
          <a:xfrm>
            <a:off x="561693" y="2509881"/>
            <a:ext cx="625213" cy="57302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Malgun Gothic" panose="020B0503020000020004" pitchFamily="34" charset="-127"/>
                <a:ea typeface="Malgun Gothic" panose="020B0503020000020004" pitchFamily="34" charset="-127"/>
                <a:cs typeface="Malgun Gothic" charset="-127"/>
              </a:rPr>
              <a:t>3</a:t>
            </a:r>
          </a:p>
        </p:txBody>
      </p:sp>
      <p:sp>
        <p:nvSpPr>
          <p:cNvPr id="66" name="Oval 65">
            <a:extLst>
              <a:ext uri="{FF2B5EF4-FFF2-40B4-BE49-F238E27FC236}">
                <a16:creationId xmlns:a16="http://schemas.microsoft.com/office/drawing/2014/main" id="{3820BEE4-7C76-4BEA-9F4F-5F61DF7F9395}"/>
              </a:ext>
            </a:extLst>
          </p:cNvPr>
          <p:cNvSpPr/>
          <p:nvPr/>
        </p:nvSpPr>
        <p:spPr>
          <a:xfrm>
            <a:off x="561693" y="3142545"/>
            <a:ext cx="625213" cy="60018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Malgun Gothic" panose="020B0503020000020004" pitchFamily="34" charset="-127"/>
                <a:ea typeface="Malgun Gothic" panose="020B0503020000020004" pitchFamily="34" charset="-127"/>
                <a:cs typeface="Malgun Gothic" charset="-127"/>
              </a:rPr>
              <a:t>4</a:t>
            </a:r>
          </a:p>
        </p:txBody>
      </p:sp>
      <p:sp>
        <p:nvSpPr>
          <p:cNvPr id="37" name="TextBox 36">
            <a:extLst>
              <a:ext uri="{FF2B5EF4-FFF2-40B4-BE49-F238E27FC236}">
                <a16:creationId xmlns:a16="http://schemas.microsoft.com/office/drawing/2014/main" id="{D038D6C4-3EC3-4AA8-B8A1-F3B4EBFE6AF3}"/>
              </a:ext>
            </a:extLst>
          </p:cNvPr>
          <p:cNvSpPr txBox="1"/>
          <p:nvPr/>
        </p:nvSpPr>
        <p:spPr>
          <a:xfrm>
            <a:off x="1202715" y="2521909"/>
            <a:ext cx="6786268" cy="523220"/>
          </a:xfrm>
          <a:prstGeom prst="rect">
            <a:avLst/>
          </a:prstGeom>
          <a:noFill/>
        </p:spPr>
        <p:txBody>
          <a:bodyPr wrap="square" rtlCol="0">
            <a:spAutoFit/>
          </a:bodyPr>
          <a:lstStyle/>
          <a:p>
            <a:r>
              <a:rPr lang="en-US" sz="2800" b="1">
                <a:solidFill>
                  <a:schemeClr val="tx1">
                    <a:lumMod val="65000"/>
                    <a:lumOff val="35000"/>
                  </a:schemeClr>
                </a:solidFill>
                <a:latin typeface="Times New Roman" panose="02020603050405020304" pitchFamily="18" charset="0"/>
                <a:ea typeface="Malgun Gothic" panose="020B0503020000020004" pitchFamily="34" charset="-127"/>
                <a:cs typeface="Times New Roman" panose="02020603050405020304" pitchFamily="18" charset="0"/>
              </a:rPr>
              <a:t>Tier 2 Objective &amp; Output</a:t>
            </a:r>
            <a:endParaRPr lang="en-US" sz="2800">
              <a:solidFill>
                <a:schemeClr val="tx1">
                  <a:lumMod val="65000"/>
                  <a:lumOff val="35000"/>
                </a:schemeClr>
              </a:solidFill>
              <a:latin typeface="Times New Roman" panose="02020603050405020304" pitchFamily="18" charset="0"/>
              <a:ea typeface="Malgun Gothic" panose="020B0503020000020004" pitchFamily="34" charset="-127"/>
              <a:cs typeface="Times New Roman" panose="02020603050405020304" pitchFamily="18" charset="0"/>
            </a:endParaRPr>
          </a:p>
        </p:txBody>
      </p:sp>
      <p:sp>
        <p:nvSpPr>
          <p:cNvPr id="47" name="TextBox 46">
            <a:extLst>
              <a:ext uri="{FF2B5EF4-FFF2-40B4-BE49-F238E27FC236}">
                <a16:creationId xmlns:a16="http://schemas.microsoft.com/office/drawing/2014/main" id="{4C1FE3E4-19D4-4754-8C03-3BB45F56BEBE}"/>
              </a:ext>
            </a:extLst>
          </p:cNvPr>
          <p:cNvSpPr txBox="1"/>
          <p:nvPr/>
        </p:nvSpPr>
        <p:spPr>
          <a:xfrm>
            <a:off x="1204255" y="3168151"/>
            <a:ext cx="7804287" cy="523220"/>
          </a:xfrm>
          <a:prstGeom prst="rect">
            <a:avLst/>
          </a:prstGeom>
          <a:noFill/>
        </p:spPr>
        <p:txBody>
          <a:bodyPr wrap="square" rtlCol="0">
            <a:spAutoFit/>
          </a:bodyPr>
          <a:lstStyle/>
          <a:p>
            <a:r>
              <a:rPr lang="en-US" sz="2800" b="1">
                <a:solidFill>
                  <a:schemeClr val="tx1">
                    <a:lumMod val="65000"/>
                    <a:lumOff val="35000"/>
                  </a:schemeClr>
                </a:solidFill>
                <a:latin typeface="Times New Roman" panose="02020603050405020304" pitchFamily="18" charset="0"/>
                <a:ea typeface="Malgun Gothic" panose="020B0503020000020004" pitchFamily="34" charset="-127"/>
                <a:cs typeface="Times New Roman" panose="02020603050405020304" pitchFamily="18" charset="0"/>
              </a:rPr>
              <a:t>Tier 3 Objective &amp; Output</a:t>
            </a:r>
            <a:endParaRPr lang="en-US" sz="2800">
              <a:solidFill>
                <a:schemeClr val="tx1">
                  <a:lumMod val="65000"/>
                  <a:lumOff val="35000"/>
                </a:schemeClr>
              </a:solidFill>
              <a:latin typeface="Times New Roman" panose="02020603050405020304" pitchFamily="18" charset="0"/>
              <a:ea typeface="Malgun Gothic" panose="020B0503020000020004" pitchFamily="34" charset="-127"/>
              <a:cs typeface="Times New Roman" panose="02020603050405020304" pitchFamily="18" charset="0"/>
            </a:endParaRPr>
          </a:p>
        </p:txBody>
      </p:sp>
      <p:sp>
        <p:nvSpPr>
          <p:cNvPr id="48" name="Oval 47">
            <a:extLst>
              <a:ext uri="{FF2B5EF4-FFF2-40B4-BE49-F238E27FC236}">
                <a16:creationId xmlns:a16="http://schemas.microsoft.com/office/drawing/2014/main" id="{5EF63BBE-891D-41D2-B13C-E010B773C004}"/>
              </a:ext>
            </a:extLst>
          </p:cNvPr>
          <p:cNvSpPr/>
          <p:nvPr/>
        </p:nvSpPr>
        <p:spPr>
          <a:xfrm>
            <a:off x="576025" y="3829841"/>
            <a:ext cx="625213" cy="573025"/>
          </a:xfrm>
          <a:prstGeom prst="ellipse">
            <a:avLst/>
          </a:prstGeom>
          <a:solidFill>
            <a:srgbClr val="002060"/>
          </a:soli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Malgun Gothic" panose="020B0503020000020004" pitchFamily="34" charset="-127"/>
                <a:ea typeface="Malgun Gothic" panose="020B0503020000020004" pitchFamily="34" charset="-127"/>
                <a:cs typeface="Malgun Gothic" charset="-127"/>
              </a:rPr>
              <a:t>5</a:t>
            </a:r>
          </a:p>
        </p:txBody>
      </p:sp>
      <p:sp>
        <p:nvSpPr>
          <p:cNvPr id="49" name="Oval 48">
            <a:extLst>
              <a:ext uri="{FF2B5EF4-FFF2-40B4-BE49-F238E27FC236}">
                <a16:creationId xmlns:a16="http://schemas.microsoft.com/office/drawing/2014/main" id="{7C1EB909-4441-40A1-9885-1728CA87D643}"/>
              </a:ext>
            </a:extLst>
          </p:cNvPr>
          <p:cNvSpPr/>
          <p:nvPr/>
        </p:nvSpPr>
        <p:spPr>
          <a:xfrm>
            <a:off x="577568" y="4495944"/>
            <a:ext cx="625213" cy="600181"/>
          </a:xfrm>
          <a:prstGeom prst="ellipse">
            <a:avLst/>
          </a:prstGeom>
          <a:solidFill>
            <a:srgbClr val="002060"/>
          </a:soli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Malgun Gothic" panose="020B0503020000020004" pitchFamily="34" charset="-127"/>
                <a:ea typeface="Malgun Gothic" panose="020B0503020000020004" pitchFamily="34" charset="-127"/>
                <a:cs typeface="Malgun Gothic" charset="-127"/>
              </a:rPr>
              <a:t>6</a:t>
            </a:r>
          </a:p>
        </p:txBody>
      </p:sp>
      <p:sp>
        <p:nvSpPr>
          <p:cNvPr id="50" name="TextBox 49">
            <a:extLst>
              <a:ext uri="{FF2B5EF4-FFF2-40B4-BE49-F238E27FC236}">
                <a16:creationId xmlns:a16="http://schemas.microsoft.com/office/drawing/2014/main" id="{57D5B58C-982C-4531-9F05-A87BC498AC28}"/>
              </a:ext>
            </a:extLst>
          </p:cNvPr>
          <p:cNvSpPr txBox="1"/>
          <p:nvPr/>
        </p:nvSpPr>
        <p:spPr>
          <a:xfrm>
            <a:off x="1218590" y="3841869"/>
            <a:ext cx="6786268" cy="523220"/>
          </a:xfrm>
          <a:prstGeom prst="rect">
            <a:avLst/>
          </a:prstGeom>
          <a:noFill/>
        </p:spPr>
        <p:txBody>
          <a:bodyPr wrap="square" rtlCol="0">
            <a:spAutoFit/>
          </a:bodyPr>
          <a:lstStyle/>
          <a:p>
            <a:r>
              <a:rPr lang="en-US" sz="2800" b="1">
                <a:solidFill>
                  <a:schemeClr val="tx1">
                    <a:lumMod val="65000"/>
                    <a:lumOff val="35000"/>
                  </a:schemeClr>
                </a:solidFill>
                <a:latin typeface="Times New Roman" panose="02020603050405020304" pitchFamily="18" charset="0"/>
                <a:ea typeface="Malgun Gothic" panose="020B0503020000020004" pitchFamily="34" charset="-127"/>
                <a:cs typeface="Times New Roman" panose="02020603050405020304" pitchFamily="18" charset="0"/>
              </a:rPr>
              <a:t>Tier 4 Objective &amp; Output</a:t>
            </a:r>
            <a:endParaRPr lang="en-US" sz="2800">
              <a:solidFill>
                <a:schemeClr val="tx1">
                  <a:lumMod val="65000"/>
                  <a:lumOff val="35000"/>
                </a:schemeClr>
              </a:solidFill>
              <a:latin typeface="Times New Roman" panose="02020603050405020304" pitchFamily="18" charset="0"/>
              <a:ea typeface="Malgun Gothic" panose="020B0503020000020004" pitchFamily="34" charset="-127"/>
              <a:cs typeface="Times New Roman" panose="02020603050405020304" pitchFamily="18" charset="0"/>
            </a:endParaRPr>
          </a:p>
        </p:txBody>
      </p:sp>
      <p:sp>
        <p:nvSpPr>
          <p:cNvPr id="51" name="TextBox 50">
            <a:extLst>
              <a:ext uri="{FF2B5EF4-FFF2-40B4-BE49-F238E27FC236}">
                <a16:creationId xmlns:a16="http://schemas.microsoft.com/office/drawing/2014/main" id="{BFA3ABED-37CB-4143-95C5-0E6168BCEF26}"/>
              </a:ext>
            </a:extLst>
          </p:cNvPr>
          <p:cNvSpPr txBox="1"/>
          <p:nvPr/>
        </p:nvSpPr>
        <p:spPr>
          <a:xfrm>
            <a:off x="1220131" y="4521551"/>
            <a:ext cx="7804287" cy="523220"/>
          </a:xfrm>
          <a:prstGeom prst="rect">
            <a:avLst/>
          </a:prstGeom>
          <a:noFill/>
        </p:spPr>
        <p:txBody>
          <a:bodyPr wrap="square" rtlCol="0">
            <a:spAutoFit/>
          </a:bodyPr>
          <a:lstStyle/>
          <a:p>
            <a:r>
              <a:rPr lang="en-US" sz="2800" b="1">
                <a:solidFill>
                  <a:schemeClr val="tx1">
                    <a:lumMod val="65000"/>
                    <a:lumOff val="35000"/>
                  </a:schemeClr>
                </a:solidFill>
                <a:latin typeface="Times New Roman" panose="02020603050405020304" pitchFamily="18" charset="0"/>
                <a:ea typeface="Malgun Gothic" panose="020B0503020000020004" pitchFamily="34" charset="-127"/>
                <a:cs typeface="Times New Roman" panose="02020603050405020304" pitchFamily="18" charset="0"/>
              </a:rPr>
              <a:t>Tier 5 Objective &amp; Output</a:t>
            </a:r>
            <a:endParaRPr lang="en-US" sz="2800">
              <a:solidFill>
                <a:schemeClr val="tx1">
                  <a:lumMod val="65000"/>
                  <a:lumOff val="35000"/>
                </a:schemeClr>
              </a:solidFill>
              <a:latin typeface="Times New Roman" panose="02020603050405020304" pitchFamily="18" charset="0"/>
              <a:ea typeface="Malgun Gothic" panose="020B0503020000020004" pitchFamily="34" charset="-127"/>
              <a:cs typeface="Times New Roman" panose="02020603050405020304" pitchFamily="18" charset="0"/>
            </a:endParaRPr>
          </a:p>
        </p:txBody>
      </p:sp>
      <p:sp>
        <p:nvSpPr>
          <p:cNvPr id="26" name="TextBox 25">
            <a:extLst>
              <a:ext uri="{FF2B5EF4-FFF2-40B4-BE49-F238E27FC236}">
                <a16:creationId xmlns:a16="http://schemas.microsoft.com/office/drawing/2014/main" id="{01523B8E-36AE-4237-A403-1B1179171824}"/>
              </a:ext>
            </a:extLst>
          </p:cNvPr>
          <p:cNvSpPr txBox="1"/>
          <p:nvPr/>
        </p:nvSpPr>
        <p:spPr>
          <a:xfrm>
            <a:off x="225083" y="72683"/>
            <a:ext cx="137160" cy="1005840"/>
          </a:xfrm>
          <a:prstGeom prst="rect">
            <a:avLst/>
          </a:prstGeom>
          <a:solidFill>
            <a:srgbClr val="345A82"/>
          </a:solidFill>
        </p:spPr>
        <p:txBody>
          <a:bodyPr wrap="square" rtlCol="0">
            <a:spAutoFit/>
          </a:bodyPr>
          <a:lstStyle/>
          <a:p>
            <a:endParaRPr lang="en-US"/>
          </a:p>
        </p:txBody>
      </p:sp>
      <p:sp>
        <p:nvSpPr>
          <p:cNvPr id="8" name="Oval 7">
            <a:extLst>
              <a:ext uri="{FF2B5EF4-FFF2-40B4-BE49-F238E27FC236}">
                <a16:creationId xmlns:a16="http://schemas.microsoft.com/office/drawing/2014/main" id="{EC4DD3A5-E70D-8569-9856-07B0A5CA997B}"/>
              </a:ext>
            </a:extLst>
          </p:cNvPr>
          <p:cNvSpPr/>
          <p:nvPr/>
        </p:nvSpPr>
        <p:spPr>
          <a:xfrm>
            <a:off x="560152" y="5134998"/>
            <a:ext cx="625213" cy="60018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Malgun Gothic" panose="020B0503020000020004" pitchFamily="34" charset="-127"/>
                <a:ea typeface="Malgun Gothic" panose="020B0503020000020004" pitchFamily="34" charset="-127"/>
                <a:cs typeface="Malgun Gothic" charset="-127"/>
              </a:rPr>
              <a:t>7</a:t>
            </a:r>
          </a:p>
        </p:txBody>
      </p:sp>
      <p:sp>
        <p:nvSpPr>
          <p:cNvPr id="9" name="TextBox 8">
            <a:extLst>
              <a:ext uri="{FF2B5EF4-FFF2-40B4-BE49-F238E27FC236}">
                <a16:creationId xmlns:a16="http://schemas.microsoft.com/office/drawing/2014/main" id="{3537633C-4946-62A4-008E-55282E28F3E8}"/>
              </a:ext>
            </a:extLst>
          </p:cNvPr>
          <p:cNvSpPr txBox="1"/>
          <p:nvPr/>
        </p:nvSpPr>
        <p:spPr>
          <a:xfrm>
            <a:off x="1202715" y="5160605"/>
            <a:ext cx="7804287" cy="523220"/>
          </a:xfrm>
          <a:prstGeom prst="rect">
            <a:avLst/>
          </a:prstGeom>
          <a:noFill/>
        </p:spPr>
        <p:txBody>
          <a:bodyPr wrap="square" rtlCol="0">
            <a:spAutoFit/>
          </a:bodyPr>
          <a:lstStyle/>
          <a:p>
            <a:r>
              <a:rPr lang="en-US" sz="2800" b="1">
                <a:solidFill>
                  <a:schemeClr val="tx1">
                    <a:lumMod val="65000"/>
                    <a:lumOff val="35000"/>
                  </a:schemeClr>
                </a:solidFill>
                <a:latin typeface="Times New Roman" panose="02020603050405020304" pitchFamily="18" charset="0"/>
                <a:ea typeface="Malgun Gothic" panose="020B0503020000020004" pitchFamily="34" charset="-127"/>
                <a:cs typeface="Times New Roman" panose="02020603050405020304" pitchFamily="18" charset="0"/>
              </a:rPr>
              <a:t>Conclusion &amp; Future Learning Opportunities</a:t>
            </a:r>
            <a:endParaRPr lang="en-US" sz="2800">
              <a:solidFill>
                <a:schemeClr val="tx1">
                  <a:lumMod val="65000"/>
                  <a:lumOff val="35000"/>
                </a:schemeClr>
              </a:solidFill>
              <a:latin typeface="Times New Roman" panose="02020603050405020304" pitchFamily="18" charset="0"/>
              <a:ea typeface="Malgun Gothic" panose="020B0503020000020004" pitchFamily="34" charset="-127"/>
              <a:cs typeface="Times New Roman" panose="02020603050405020304" pitchFamily="18" charset="0"/>
            </a:endParaRPr>
          </a:p>
        </p:txBody>
      </p:sp>
    </p:spTree>
    <p:extLst>
      <p:ext uri="{BB962C8B-B14F-4D97-AF65-F5344CB8AC3E}">
        <p14:creationId xmlns:p14="http://schemas.microsoft.com/office/powerpoint/2010/main" val="3901504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59" grpId="0" animBg="1"/>
      <p:bldP spid="62" grpId="0" animBg="1"/>
      <p:bldP spid="64" grpId="0"/>
      <p:bldP spid="65" grpId="0" animBg="1"/>
      <p:bldP spid="66" grpId="0" animBg="1"/>
      <p:bldP spid="37" grpId="0"/>
      <p:bldP spid="47" grpId="0"/>
      <p:bldP spid="48" grpId="0" animBg="1"/>
      <p:bldP spid="49" grpId="0" animBg="1"/>
      <p:bldP spid="50" grpId="0"/>
      <p:bldP spid="51" grpId="0"/>
      <p:bldP spid="8" grpId="0" animBg="1"/>
      <p:bldP spid="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BD31CD1-683E-4B6F-A58D-B9C83AA6F817}"/>
              </a:ext>
            </a:extLst>
          </p:cNvPr>
          <p:cNvSpPr txBox="1"/>
          <p:nvPr/>
        </p:nvSpPr>
        <p:spPr>
          <a:xfrm>
            <a:off x="10428685" y="0"/>
            <a:ext cx="421179" cy="305080"/>
          </a:xfrm>
          <a:prstGeom prst="rect">
            <a:avLst/>
          </a:prstGeom>
          <a:noFill/>
        </p:spPr>
        <p:txBody>
          <a:bodyPr wrap="square" rtlCol="0">
            <a:spAutoFit/>
          </a:bodyPr>
          <a:lstStyle/>
          <a:p>
            <a:r>
              <a:rPr lang="en-US" sz="1400">
                <a:solidFill>
                  <a:schemeClr val="bg1"/>
                </a:solidFill>
                <a:latin typeface="Malgun Gothic" panose="020B0503020000020004" pitchFamily="34" charset="-127"/>
                <a:ea typeface="Malgun Gothic" panose="020B0503020000020004" pitchFamily="34" charset="-127"/>
              </a:rPr>
              <a:t>1</a:t>
            </a:r>
          </a:p>
        </p:txBody>
      </p:sp>
      <p:sp>
        <p:nvSpPr>
          <p:cNvPr id="45" name="TextBox 44">
            <a:extLst>
              <a:ext uri="{FF2B5EF4-FFF2-40B4-BE49-F238E27FC236}">
                <a16:creationId xmlns:a16="http://schemas.microsoft.com/office/drawing/2014/main" id="{64854328-34A6-9047-BCDD-7D5AE206E010}"/>
              </a:ext>
            </a:extLst>
          </p:cNvPr>
          <p:cNvSpPr txBox="1"/>
          <p:nvPr/>
        </p:nvSpPr>
        <p:spPr>
          <a:xfrm>
            <a:off x="423024" y="225083"/>
            <a:ext cx="6508128" cy="646331"/>
          </a:xfrm>
          <a:prstGeom prst="rect">
            <a:avLst/>
          </a:prstGeom>
          <a:noFill/>
        </p:spPr>
        <p:txBody>
          <a:bodyPr wrap="square" rtlCol="0">
            <a:spAutoFit/>
          </a:bodyPr>
          <a:lstStyle/>
          <a:p>
            <a:r>
              <a:rPr lang="en-US" sz="3600" b="1">
                <a:solidFill>
                  <a:srgbClr val="345A82"/>
                </a:solidFill>
                <a:latin typeface="Times New Roman" panose="02020603050405020304" pitchFamily="18" charset="0"/>
                <a:ea typeface="Malgun Gothic" panose="020B0503020000020004" pitchFamily="34" charset="-127"/>
                <a:cs typeface="Times New Roman" panose="02020603050405020304" pitchFamily="18" charset="0"/>
              </a:rPr>
              <a:t>Problem Statement</a:t>
            </a:r>
          </a:p>
        </p:txBody>
      </p:sp>
      <p:sp>
        <p:nvSpPr>
          <p:cNvPr id="109" name="Rectangle: Rounded Corners 108">
            <a:extLst>
              <a:ext uri="{FF2B5EF4-FFF2-40B4-BE49-F238E27FC236}">
                <a16:creationId xmlns:a16="http://schemas.microsoft.com/office/drawing/2014/main" id="{840ED097-9F7D-4FAD-9D31-4B211E25E02C}"/>
              </a:ext>
            </a:extLst>
          </p:cNvPr>
          <p:cNvSpPr/>
          <p:nvPr/>
        </p:nvSpPr>
        <p:spPr>
          <a:xfrm>
            <a:off x="290359" y="5383159"/>
            <a:ext cx="11662117" cy="1119127"/>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algun Gothic" panose="020B0503020000020004" pitchFamily="34" charset="-127"/>
              <a:ea typeface="Malgun Gothic" panose="020B0503020000020004" pitchFamily="34" charset="-127"/>
            </a:endParaRPr>
          </a:p>
        </p:txBody>
      </p:sp>
      <p:sp>
        <p:nvSpPr>
          <p:cNvPr id="110" name="TextBox 109">
            <a:extLst>
              <a:ext uri="{FF2B5EF4-FFF2-40B4-BE49-F238E27FC236}">
                <a16:creationId xmlns:a16="http://schemas.microsoft.com/office/drawing/2014/main" id="{2DBFEB36-2431-4BFE-996E-41DB6D46FF2D}"/>
              </a:ext>
            </a:extLst>
          </p:cNvPr>
          <p:cNvSpPr txBox="1"/>
          <p:nvPr/>
        </p:nvSpPr>
        <p:spPr>
          <a:xfrm>
            <a:off x="4962300" y="5195195"/>
            <a:ext cx="2302099" cy="369332"/>
          </a:xfrm>
          <a:prstGeom prst="rect">
            <a:avLst/>
          </a:prstGeom>
          <a:solidFill>
            <a:schemeClr val="bg1"/>
          </a:solidFill>
        </p:spPr>
        <p:txBody>
          <a:bodyPr wrap="square" rtlCol="0">
            <a:spAutoFit/>
          </a:bodyPr>
          <a:lstStyle/>
          <a:p>
            <a:pPr algn="ctr"/>
            <a:r>
              <a:rPr lang="en-US" b="1">
                <a:latin typeface="Malgun Gothic" panose="020B0503020000020004" pitchFamily="34" charset="-127"/>
                <a:ea typeface="Malgun Gothic" panose="020B0503020000020004" pitchFamily="34" charset="-127"/>
              </a:rPr>
              <a:t>Data Sets provided</a:t>
            </a:r>
          </a:p>
        </p:txBody>
      </p:sp>
      <p:sp>
        <p:nvSpPr>
          <p:cNvPr id="50" name="TextBox 49">
            <a:extLst>
              <a:ext uri="{FF2B5EF4-FFF2-40B4-BE49-F238E27FC236}">
                <a16:creationId xmlns:a16="http://schemas.microsoft.com/office/drawing/2014/main" id="{3DE4643C-AC81-461D-B18D-F91A86E71C52}"/>
              </a:ext>
            </a:extLst>
          </p:cNvPr>
          <p:cNvSpPr txBox="1"/>
          <p:nvPr/>
        </p:nvSpPr>
        <p:spPr>
          <a:xfrm>
            <a:off x="225083" y="225083"/>
            <a:ext cx="137160" cy="1005840"/>
          </a:xfrm>
          <a:prstGeom prst="rect">
            <a:avLst/>
          </a:prstGeom>
          <a:solidFill>
            <a:srgbClr val="345A82"/>
          </a:solidFill>
        </p:spPr>
        <p:txBody>
          <a:bodyPr wrap="square" rtlCol="0">
            <a:spAutoFit/>
          </a:bodyPr>
          <a:lstStyle/>
          <a:p>
            <a:endParaRPr lang="en-US"/>
          </a:p>
        </p:txBody>
      </p:sp>
      <p:pic>
        <p:nvPicPr>
          <p:cNvPr id="7180" name="Picture 12" descr="Marketing Black Doodles Flat Hand Drawn Marketing Icons Set In A Circle On  White Background. Royalty Free SVG, Cliparts, Vectors, and Stock  Illustration. Image 54792386.">
            <a:extLst>
              <a:ext uri="{FF2B5EF4-FFF2-40B4-BE49-F238E27FC236}">
                <a16:creationId xmlns:a16="http://schemas.microsoft.com/office/drawing/2014/main" id="{F6CEFE5B-6E0F-C8B7-B40B-49A70E4600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7402" y="-1819482"/>
            <a:ext cx="45719" cy="45719"/>
          </a:xfrm>
          <a:prstGeom prst="ellipse">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A77C0D32-C037-0B2A-B28E-6F23703B5F13}"/>
              </a:ext>
            </a:extLst>
          </p:cNvPr>
          <p:cNvSpPr txBox="1"/>
          <p:nvPr/>
        </p:nvSpPr>
        <p:spPr>
          <a:xfrm>
            <a:off x="1188055" y="5619556"/>
            <a:ext cx="2667202" cy="646331"/>
          </a:xfrm>
          <a:prstGeom prst="rect">
            <a:avLst/>
          </a:prstGeom>
          <a:noFill/>
        </p:spPr>
        <p:txBody>
          <a:bodyPr wrap="square" rtlCol="0">
            <a:spAutoFit/>
          </a:bodyPr>
          <a:lstStyle/>
          <a:p>
            <a:r>
              <a:rPr lang="en-US">
                <a:latin typeface="Times New Roman" panose="02020603050405020304" pitchFamily="18" charset="0"/>
                <a:ea typeface="Malgun Gothic" panose="020B0503020000020004" pitchFamily="34" charset="-127"/>
                <a:cs typeface="Times New Roman" panose="02020603050405020304" pitchFamily="18" charset="0"/>
              </a:rPr>
              <a:t>Question Bank containing </a:t>
            </a:r>
          </a:p>
          <a:p>
            <a:r>
              <a:rPr lang="en-US">
                <a:latin typeface="Times New Roman" panose="02020603050405020304" pitchFamily="18" charset="0"/>
                <a:ea typeface="Malgun Gothic" panose="020B0503020000020004" pitchFamily="34" charset="-127"/>
                <a:cs typeface="Times New Roman" panose="02020603050405020304" pitchFamily="18" charset="0"/>
              </a:rPr>
              <a:t>154 Questions</a:t>
            </a:r>
            <a:endParaRPr lang="en-US" b="1" i="1">
              <a:solidFill>
                <a:srgbClr val="2A5A86"/>
              </a:solidFill>
              <a:latin typeface="Times New Roman" panose="02020603050405020304" pitchFamily="18" charset="0"/>
              <a:ea typeface="Malgun Gothic" panose="020B0503020000020004" pitchFamily="34" charset="-127"/>
              <a:cs typeface="Times New Roman" panose="02020603050405020304" pitchFamily="18" charset="0"/>
            </a:endParaRPr>
          </a:p>
        </p:txBody>
      </p:sp>
      <p:sp>
        <p:nvSpPr>
          <p:cNvPr id="13" name="TextBox 12">
            <a:extLst>
              <a:ext uri="{FF2B5EF4-FFF2-40B4-BE49-F238E27FC236}">
                <a16:creationId xmlns:a16="http://schemas.microsoft.com/office/drawing/2014/main" id="{D6EC89CB-08F7-5318-4193-47BC45BB1DC5}"/>
              </a:ext>
            </a:extLst>
          </p:cNvPr>
          <p:cNvSpPr txBox="1"/>
          <p:nvPr/>
        </p:nvSpPr>
        <p:spPr>
          <a:xfrm>
            <a:off x="4761315" y="5541695"/>
            <a:ext cx="3477966" cy="923330"/>
          </a:xfrm>
          <a:prstGeom prst="rect">
            <a:avLst/>
          </a:prstGeom>
          <a:noFill/>
        </p:spPr>
        <p:txBody>
          <a:bodyPr wrap="square" rtlCol="0">
            <a:spAutoFit/>
          </a:bodyPr>
          <a:lstStyle/>
          <a:p>
            <a:r>
              <a:rPr lang="en-US">
                <a:latin typeface="Times New Roman" panose="02020603050405020304" pitchFamily="18" charset="0"/>
                <a:ea typeface="Malgun Gothic" panose="020B0503020000020004" pitchFamily="34" charset="-127"/>
                <a:cs typeface="Times New Roman" panose="02020603050405020304" pitchFamily="18" charset="0"/>
              </a:rPr>
              <a:t>Objective questions defining how many questions from each topic objectives needs to be covered</a:t>
            </a:r>
          </a:p>
        </p:txBody>
      </p:sp>
      <p:sp>
        <p:nvSpPr>
          <p:cNvPr id="15" name="TextBox 14">
            <a:extLst>
              <a:ext uri="{FF2B5EF4-FFF2-40B4-BE49-F238E27FC236}">
                <a16:creationId xmlns:a16="http://schemas.microsoft.com/office/drawing/2014/main" id="{114F3D46-E674-5088-29BE-4B233039F2B2}"/>
              </a:ext>
            </a:extLst>
          </p:cNvPr>
          <p:cNvSpPr txBox="1"/>
          <p:nvPr/>
        </p:nvSpPr>
        <p:spPr>
          <a:xfrm>
            <a:off x="9056160" y="5541695"/>
            <a:ext cx="2845481" cy="923330"/>
          </a:xfrm>
          <a:prstGeom prst="rect">
            <a:avLst/>
          </a:prstGeom>
          <a:noFill/>
        </p:spPr>
        <p:txBody>
          <a:bodyPr wrap="square" rtlCol="0">
            <a:spAutoFit/>
          </a:bodyPr>
          <a:lstStyle/>
          <a:p>
            <a:r>
              <a:rPr lang="en-US">
                <a:latin typeface="Times New Roman" panose="02020603050405020304" pitchFamily="18" charset="0"/>
                <a:ea typeface="Malgun Gothic" panose="020B0503020000020004" pitchFamily="34" charset="-127"/>
                <a:cs typeface="Times New Roman" panose="02020603050405020304" pitchFamily="18" charset="0"/>
              </a:rPr>
              <a:t>8 pre-selected questions that must appear in the final exam</a:t>
            </a:r>
            <a:endParaRPr lang="en-US" b="1" i="1">
              <a:solidFill>
                <a:srgbClr val="2A5A86"/>
              </a:solidFill>
              <a:latin typeface="Times New Roman" panose="02020603050405020304" pitchFamily="18" charset="0"/>
              <a:ea typeface="Malgun Gothic" panose="020B0503020000020004" pitchFamily="34" charset="-127"/>
              <a:cs typeface="Times New Roman" panose="02020603050405020304" pitchFamily="18" charset="0"/>
            </a:endParaRPr>
          </a:p>
        </p:txBody>
      </p:sp>
      <p:sp>
        <p:nvSpPr>
          <p:cNvPr id="4" name="TextBox 3">
            <a:extLst>
              <a:ext uri="{FF2B5EF4-FFF2-40B4-BE49-F238E27FC236}">
                <a16:creationId xmlns:a16="http://schemas.microsoft.com/office/drawing/2014/main" id="{5FEFD489-B2C9-09B0-CFB7-551D8E349CD9}"/>
              </a:ext>
            </a:extLst>
          </p:cNvPr>
          <p:cNvSpPr txBox="1"/>
          <p:nvPr/>
        </p:nvSpPr>
        <p:spPr>
          <a:xfrm>
            <a:off x="604724" y="728003"/>
            <a:ext cx="10774475" cy="4093428"/>
          </a:xfrm>
          <a:prstGeom prst="rect">
            <a:avLst/>
          </a:prstGeom>
          <a:noFill/>
        </p:spPr>
        <p:txBody>
          <a:bodyPr wrap="square" lIns="91440" tIns="45720" rIns="91440" bIns="45720" anchor="t">
            <a:spAutoFit/>
          </a:bodyPr>
          <a:lstStyle/>
          <a:p>
            <a:pPr marL="342900" indent="-342900" algn="l">
              <a:buFont typeface="Arial" panose="020B0604020202020204" pitchFamily="34" charset="0"/>
              <a:buChar char="•"/>
            </a:pPr>
            <a:endParaRPr lang="en-IN" sz="2000" b="0" i="0" u="none" strike="noStrike" baseline="0">
              <a:solidFill>
                <a:srgbClr val="000000"/>
              </a:solidFill>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000" b="0" i="0" u="none" strike="noStrike" baseline="0">
                <a:solidFill>
                  <a:srgbClr val="000000"/>
                </a:solidFill>
                <a:latin typeface="Times New Roman"/>
                <a:cs typeface="Times New Roman"/>
              </a:rPr>
              <a:t>The Operations Research professor needs help in crafting a challenging final exam to prepare his students to be successful </a:t>
            </a:r>
            <a:r>
              <a:rPr lang="en-US" sz="2000">
                <a:solidFill>
                  <a:srgbClr val="000000"/>
                </a:solidFill>
                <a:latin typeface="Times New Roman"/>
                <a:cs typeface="Times New Roman"/>
              </a:rPr>
              <a:t>Data Scientists </a:t>
            </a:r>
            <a:r>
              <a:rPr lang="en-US" sz="2000" b="0" i="0" u="none" strike="noStrike" baseline="0">
                <a:solidFill>
                  <a:srgbClr val="000000"/>
                </a:solidFill>
                <a:latin typeface="Times New Roman"/>
                <a:cs typeface="Times New Roman"/>
              </a:rPr>
              <a:t>upon graduation.</a:t>
            </a:r>
            <a:r>
              <a:rPr lang="en-US" sz="2000">
                <a:solidFill>
                  <a:srgbClr val="000000"/>
                </a:solidFill>
                <a:latin typeface="Times New Roman"/>
                <a:cs typeface="Times New Roman"/>
              </a:rPr>
              <a:t> </a:t>
            </a:r>
            <a:endParaRPr lang="en-US" sz="2000" b="0" i="0" u="none" strike="noStrike" baseline="0">
              <a:solidFill>
                <a:srgbClr val="000000"/>
              </a:solidFill>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US" sz="2000" b="0" i="0" u="none" strike="noStrike" baseline="0">
              <a:solidFill>
                <a:srgbClr val="000000"/>
              </a:solidFill>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000" b="0" i="0" u="none" strike="noStrike" baseline="0">
                <a:solidFill>
                  <a:srgbClr val="000000"/>
                </a:solidFill>
                <a:latin typeface="Times New Roman"/>
                <a:cs typeface="Times New Roman"/>
              </a:rPr>
              <a:t>However, there is lack of time to develop both the curriculum </a:t>
            </a:r>
            <a:r>
              <a:rPr lang="en-US" sz="2000" b="1" i="1" u="none" strike="noStrike" baseline="0">
                <a:solidFill>
                  <a:srgbClr val="000000"/>
                </a:solidFill>
                <a:latin typeface="Times New Roman"/>
                <a:cs typeface="Times New Roman"/>
              </a:rPr>
              <a:t>and </a:t>
            </a:r>
            <a:r>
              <a:rPr lang="en-US" sz="2000" b="0" i="0" u="none" strike="noStrike" baseline="0">
                <a:solidFill>
                  <a:srgbClr val="000000"/>
                </a:solidFill>
                <a:latin typeface="Times New Roman"/>
                <a:cs typeface="Times New Roman"/>
              </a:rPr>
              <a:t>the final exam for his upcoming course.</a:t>
            </a:r>
            <a:r>
              <a:rPr lang="en-US" sz="2000">
                <a:solidFill>
                  <a:srgbClr val="000000"/>
                </a:solidFill>
                <a:latin typeface="Times New Roman"/>
                <a:cs typeface="Times New Roman"/>
              </a:rPr>
              <a:t> </a:t>
            </a:r>
            <a:endParaRPr lang="en-US" sz="2000" b="0" i="0" u="none" strike="noStrike" baseline="0">
              <a:solidFill>
                <a:srgbClr val="000000"/>
              </a:solidFill>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US" sz="2000" b="0" i="0" u="none" strike="noStrike" baseline="0">
              <a:solidFill>
                <a:srgbClr val="000000"/>
              </a:solidFill>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000" b="0" i="0" u="none" strike="noStrike" baseline="0">
                <a:solidFill>
                  <a:srgbClr val="000000"/>
                </a:solidFill>
                <a:latin typeface="Times New Roman"/>
                <a:cs typeface="Times New Roman"/>
              </a:rPr>
              <a:t>The task for </a:t>
            </a:r>
            <a:r>
              <a:rPr lang="en-US" sz="2000">
                <a:solidFill>
                  <a:srgbClr val="000000"/>
                </a:solidFill>
                <a:latin typeface="Times New Roman"/>
                <a:cs typeface="Times New Roman"/>
              </a:rPr>
              <a:t>the team </a:t>
            </a:r>
            <a:r>
              <a:rPr lang="en-US" sz="2000" b="0" i="0" u="none" strike="noStrike" baseline="0">
                <a:solidFill>
                  <a:srgbClr val="000000"/>
                </a:solidFill>
                <a:latin typeface="Times New Roman"/>
                <a:cs typeface="Times New Roman"/>
              </a:rPr>
              <a:t>is to use SAS optimization techniques </a:t>
            </a:r>
            <a:r>
              <a:rPr lang="en-US" sz="2000">
                <a:solidFill>
                  <a:srgbClr val="000000"/>
                </a:solidFill>
                <a:latin typeface="Times New Roman"/>
                <a:cs typeface="Times New Roman"/>
              </a:rPr>
              <a:t>to develop the</a:t>
            </a:r>
            <a:r>
              <a:rPr lang="en-US" sz="2000" b="0" i="0" u="none" strike="noStrike" baseline="0">
                <a:solidFill>
                  <a:srgbClr val="000000"/>
                </a:solidFill>
                <a:latin typeface="Times New Roman"/>
                <a:cs typeface="Times New Roman"/>
              </a:rPr>
              <a:t> final exam based on certain constraints.</a:t>
            </a:r>
            <a:r>
              <a:rPr lang="en-US" sz="2000">
                <a:solidFill>
                  <a:srgbClr val="000000"/>
                </a:solidFill>
                <a:latin typeface="Times New Roman"/>
                <a:cs typeface="Times New Roman"/>
              </a:rPr>
              <a:t> </a:t>
            </a:r>
            <a:endParaRPr lang="en-US" sz="2000" b="0" i="0" u="none" strike="noStrike" baseline="0">
              <a:solidFill>
                <a:srgbClr val="000000"/>
              </a:solidFill>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US" sz="2000" b="0" i="0" u="none" strike="noStrike" baseline="0">
              <a:solidFill>
                <a:srgbClr val="000000"/>
              </a:solidFill>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000" b="0" i="0" u="none" strike="noStrike" baseline="0">
                <a:solidFill>
                  <a:srgbClr val="000000"/>
                </a:solidFill>
                <a:latin typeface="Times New Roman"/>
                <a:cs typeface="Times New Roman"/>
              </a:rPr>
              <a:t>The final exam needs to contain </a:t>
            </a:r>
            <a:r>
              <a:rPr lang="en-US" sz="2000" b="1" i="0" u="none" strike="noStrike" baseline="0">
                <a:solidFill>
                  <a:srgbClr val="000000"/>
                </a:solidFill>
                <a:latin typeface="Times New Roman"/>
                <a:cs typeface="Times New Roman"/>
              </a:rPr>
              <a:t>fifty (50) questions </a:t>
            </a:r>
            <a:r>
              <a:rPr lang="en-US" sz="2000" b="0" i="0" u="none" strike="noStrike" baseline="0">
                <a:solidFill>
                  <a:srgbClr val="000000"/>
                </a:solidFill>
                <a:latin typeface="Times New Roman"/>
                <a:cs typeface="Times New Roman"/>
              </a:rPr>
              <a:t>from a large question bank developed and maintained by your professor over the years. The question bank currently contains one hundred and fifty-four (154) questions.</a:t>
            </a:r>
            <a:r>
              <a:rPr lang="en-US" sz="2000">
                <a:solidFill>
                  <a:srgbClr val="000000"/>
                </a:solidFill>
                <a:latin typeface="Times New Roman"/>
                <a:cs typeface="Times New Roman"/>
              </a:rPr>
              <a:t> </a:t>
            </a:r>
            <a:endParaRPr lang="en-IN" sz="2000">
              <a:latin typeface="Times New Roman" panose="02020603050405020304" pitchFamily="18" charset="0"/>
              <a:cs typeface="Times New Roman" panose="02020603050405020304" pitchFamily="18" charset="0"/>
            </a:endParaRPr>
          </a:p>
        </p:txBody>
      </p:sp>
      <p:pic>
        <p:nvPicPr>
          <p:cNvPr id="15362" name="Picture 2" descr="Question-Paper Icons - Free SVG &amp; PNG Question-Paper Images ...">
            <a:extLst>
              <a:ext uri="{FF2B5EF4-FFF2-40B4-BE49-F238E27FC236}">
                <a16:creationId xmlns:a16="http://schemas.microsoft.com/office/drawing/2014/main" id="{C22F2C34-22D8-C8F6-B522-890EEFFE355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6010" y="5494382"/>
            <a:ext cx="852989" cy="852989"/>
          </a:xfrm>
          <a:prstGeom prst="rect">
            <a:avLst/>
          </a:prstGeom>
          <a:noFill/>
          <a:extLst>
            <a:ext uri="{909E8E84-426E-40DD-AFC4-6F175D3DCCD1}">
              <a14:hiddenFill xmlns:a14="http://schemas.microsoft.com/office/drawing/2010/main">
                <a:solidFill>
                  <a:srgbClr val="FFFFFF"/>
                </a:solidFill>
              </a14:hiddenFill>
            </a:ext>
          </a:extLst>
        </p:spPr>
      </p:pic>
      <p:pic>
        <p:nvPicPr>
          <p:cNvPr id="15364" name="Picture 4" descr="Objective Icons - Free SVG &amp; PNG Objective Images - Noun Project">
            <a:extLst>
              <a:ext uri="{FF2B5EF4-FFF2-40B4-BE49-F238E27FC236}">
                <a16:creationId xmlns:a16="http://schemas.microsoft.com/office/drawing/2014/main" id="{B07BCADE-C100-8BFB-3E9C-6F53A68E021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55257" y="5455237"/>
            <a:ext cx="852989" cy="852989"/>
          </a:xfrm>
          <a:prstGeom prst="rect">
            <a:avLst/>
          </a:prstGeom>
          <a:noFill/>
          <a:extLst>
            <a:ext uri="{909E8E84-426E-40DD-AFC4-6F175D3DCCD1}">
              <a14:hiddenFill xmlns:a14="http://schemas.microsoft.com/office/drawing/2010/main">
                <a:solidFill>
                  <a:srgbClr val="FFFFFF"/>
                </a:solidFill>
              </a14:hiddenFill>
            </a:ext>
          </a:extLst>
        </p:spPr>
      </p:pic>
      <p:pic>
        <p:nvPicPr>
          <p:cNvPr id="15366" name="Picture 6" descr="414 Pre Approved Icon Images, Stock Photos, 3D objects, &amp; Vectors |  Shutterstock">
            <a:extLst>
              <a:ext uri="{FF2B5EF4-FFF2-40B4-BE49-F238E27FC236}">
                <a16:creationId xmlns:a16="http://schemas.microsoft.com/office/drawing/2014/main" id="{63BA2AB2-C633-52DE-AE60-9A688AAC563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41662" y="5619556"/>
            <a:ext cx="673958" cy="6087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77431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BD31CD1-683E-4B6F-A58D-B9C83AA6F817}"/>
              </a:ext>
            </a:extLst>
          </p:cNvPr>
          <p:cNvSpPr txBox="1"/>
          <p:nvPr/>
        </p:nvSpPr>
        <p:spPr>
          <a:xfrm>
            <a:off x="10428685" y="0"/>
            <a:ext cx="421179" cy="305080"/>
          </a:xfrm>
          <a:prstGeom prst="rect">
            <a:avLst/>
          </a:prstGeom>
          <a:noFill/>
        </p:spPr>
        <p:txBody>
          <a:bodyPr wrap="square" rtlCol="0">
            <a:spAutoFit/>
          </a:bodyPr>
          <a:lstStyle/>
          <a:p>
            <a:r>
              <a:rPr lang="en-US" sz="1400">
                <a:solidFill>
                  <a:schemeClr val="bg1"/>
                </a:solidFill>
                <a:latin typeface="Malgun Gothic" panose="020B0503020000020004" pitchFamily="34" charset="-127"/>
                <a:ea typeface="Malgun Gothic" panose="020B0503020000020004" pitchFamily="34" charset="-127"/>
              </a:rPr>
              <a:t>1</a:t>
            </a:r>
          </a:p>
        </p:txBody>
      </p:sp>
      <p:sp>
        <p:nvSpPr>
          <p:cNvPr id="45" name="TextBox 44">
            <a:extLst>
              <a:ext uri="{FF2B5EF4-FFF2-40B4-BE49-F238E27FC236}">
                <a16:creationId xmlns:a16="http://schemas.microsoft.com/office/drawing/2014/main" id="{64854328-34A6-9047-BCDD-7D5AE206E010}"/>
              </a:ext>
            </a:extLst>
          </p:cNvPr>
          <p:cNvSpPr txBox="1"/>
          <p:nvPr/>
        </p:nvSpPr>
        <p:spPr>
          <a:xfrm>
            <a:off x="423024" y="225083"/>
            <a:ext cx="6508128" cy="646331"/>
          </a:xfrm>
          <a:prstGeom prst="rect">
            <a:avLst/>
          </a:prstGeom>
          <a:noFill/>
        </p:spPr>
        <p:txBody>
          <a:bodyPr wrap="square" rtlCol="0">
            <a:spAutoFit/>
          </a:bodyPr>
          <a:lstStyle/>
          <a:p>
            <a:r>
              <a:rPr lang="en-US" sz="3600" b="1">
                <a:solidFill>
                  <a:srgbClr val="2A5A86"/>
                </a:solidFill>
                <a:latin typeface="Times New Roman" panose="02020603050405020304" pitchFamily="18" charset="0"/>
                <a:ea typeface="Malgun Gothic" panose="020B0503020000020004" pitchFamily="34" charset="-127"/>
                <a:cs typeface="Times New Roman" panose="02020603050405020304" pitchFamily="18" charset="0"/>
              </a:rPr>
              <a:t>Tier 1</a:t>
            </a:r>
          </a:p>
        </p:txBody>
      </p:sp>
      <p:sp>
        <p:nvSpPr>
          <p:cNvPr id="26" name="TextBox 25">
            <a:extLst>
              <a:ext uri="{FF2B5EF4-FFF2-40B4-BE49-F238E27FC236}">
                <a16:creationId xmlns:a16="http://schemas.microsoft.com/office/drawing/2014/main" id="{12611EA0-238A-4CDA-A025-528D652752D6}"/>
              </a:ext>
            </a:extLst>
          </p:cNvPr>
          <p:cNvSpPr txBox="1"/>
          <p:nvPr/>
        </p:nvSpPr>
        <p:spPr>
          <a:xfrm>
            <a:off x="225083" y="225083"/>
            <a:ext cx="137160" cy="1005840"/>
          </a:xfrm>
          <a:prstGeom prst="rect">
            <a:avLst/>
          </a:prstGeom>
          <a:solidFill>
            <a:srgbClr val="345A82"/>
          </a:solidFill>
        </p:spPr>
        <p:txBody>
          <a:bodyPr wrap="square" rtlCol="0">
            <a:spAutoFit/>
          </a:bodyPr>
          <a:lstStyle/>
          <a:p>
            <a:endParaRPr lang="en-US"/>
          </a:p>
        </p:txBody>
      </p:sp>
      <p:sp>
        <p:nvSpPr>
          <p:cNvPr id="6" name="TextBox 5">
            <a:extLst>
              <a:ext uri="{FF2B5EF4-FFF2-40B4-BE49-F238E27FC236}">
                <a16:creationId xmlns:a16="http://schemas.microsoft.com/office/drawing/2014/main" id="{E77EAA17-0EBB-3066-7988-D35FC2374726}"/>
              </a:ext>
            </a:extLst>
          </p:cNvPr>
          <p:cNvSpPr txBox="1"/>
          <p:nvPr/>
        </p:nvSpPr>
        <p:spPr>
          <a:xfrm>
            <a:off x="1803400" y="1318990"/>
            <a:ext cx="10253078" cy="707886"/>
          </a:xfrm>
          <a:prstGeom prst="rect">
            <a:avLst/>
          </a:prstGeom>
          <a:noFill/>
        </p:spPr>
        <p:txBody>
          <a:bodyPr wrap="square">
            <a:spAutoFit/>
          </a:bodyPr>
          <a:lstStyle/>
          <a:p>
            <a:r>
              <a:rPr lang="en-US" sz="2000">
                <a:solidFill>
                  <a:srgbClr val="000000"/>
                </a:solidFill>
                <a:latin typeface="Times New Roman" panose="02020603050405020304" pitchFamily="18" charset="0"/>
                <a:cs typeface="Times New Roman" panose="02020603050405020304" pitchFamily="18" charset="0"/>
              </a:rPr>
              <a:t>C</a:t>
            </a:r>
            <a:r>
              <a:rPr lang="en-US" sz="2000" b="0" i="0" u="none" strike="noStrike" baseline="0">
                <a:solidFill>
                  <a:srgbClr val="000000"/>
                </a:solidFill>
                <a:latin typeface="Times New Roman" panose="02020603050405020304" pitchFamily="18" charset="0"/>
                <a:cs typeface="Times New Roman" panose="02020603050405020304" pitchFamily="18" charset="0"/>
              </a:rPr>
              <a:t>hoose fifty (50) questions that produces </a:t>
            </a:r>
            <a:r>
              <a:rPr lang="en-US" sz="2000" b="1" i="0" u="none" strike="noStrike" baseline="0">
                <a:solidFill>
                  <a:srgbClr val="000000"/>
                </a:solidFill>
                <a:latin typeface="Times New Roman" panose="02020603050405020304" pitchFamily="18" charset="0"/>
                <a:cs typeface="Times New Roman" panose="02020603050405020304" pitchFamily="18" charset="0"/>
              </a:rPr>
              <a:t>the most difficult exam possible </a:t>
            </a:r>
            <a:r>
              <a:rPr lang="en-US" sz="2000" b="0" i="0" u="none" strike="noStrike" baseline="0">
                <a:solidFill>
                  <a:srgbClr val="000000"/>
                </a:solidFill>
                <a:latin typeface="Times New Roman" panose="02020603050405020304" pitchFamily="18" charset="0"/>
                <a:cs typeface="Times New Roman" panose="02020603050405020304" pitchFamily="18" charset="0"/>
              </a:rPr>
              <a:t>from the 154-question question bank, while ensuring that each </a:t>
            </a:r>
            <a:r>
              <a:rPr lang="en-US" sz="2000" b="0" i="1" u="none" strike="noStrike" baseline="0">
                <a:solidFill>
                  <a:srgbClr val="000000"/>
                </a:solidFill>
                <a:latin typeface="Times New Roman" panose="02020603050405020304" pitchFamily="18" charset="0"/>
                <a:cs typeface="Times New Roman" panose="02020603050405020304" pitchFamily="18" charset="0"/>
              </a:rPr>
              <a:t>topic objective </a:t>
            </a:r>
            <a:r>
              <a:rPr lang="en-US" sz="2000" b="0" i="0" u="none" strike="noStrike" baseline="0">
                <a:solidFill>
                  <a:srgbClr val="000000"/>
                </a:solidFill>
                <a:latin typeface="Times New Roman" panose="02020603050405020304" pitchFamily="18" charset="0"/>
                <a:cs typeface="Times New Roman" panose="02020603050405020304" pitchFamily="18" charset="0"/>
              </a:rPr>
              <a:t>contains the desired number of questions </a:t>
            </a:r>
            <a:endParaRPr lang="en-IN" sz="2000">
              <a:latin typeface="Times New Roman" panose="02020603050405020304" pitchFamily="18" charset="0"/>
              <a:cs typeface="Times New Roman" panose="02020603050405020304" pitchFamily="18" charset="0"/>
            </a:endParaRPr>
          </a:p>
        </p:txBody>
      </p:sp>
      <p:sp>
        <p:nvSpPr>
          <p:cNvPr id="8" name="Rectangle: Rounded Corners 7">
            <a:extLst>
              <a:ext uri="{FF2B5EF4-FFF2-40B4-BE49-F238E27FC236}">
                <a16:creationId xmlns:a16="http://schemas.microsoft.com/office/drawing/2014/main" id="{14B686B2-9179-8A4B-3E2A-403275637503}"/>
              </a:ext>
            </a:extLst>
          </p:cNvPr>
          <p:cNvSpPr/>
          <p:nvPr/>
        </p:nvSpPr>
        <p:spPr>
          <a:xfrm>
            <a:off x="394361" y="1128784"/>
            <a:ext cx="11662117" cy="1119127"/>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algun Gothic" panose="020B0503020000020004" pitchFamily="34" charset="-127"/>
              <a:ea typeface="Malgun Gothic" panose="020B0503020000020004" pitchFamily="34" charset="-127"/>
            </a:endParaRPr>
          </a:p>
        </p:txBody>
      </p:sp>
      <p:sp>
        <p:nvSpPr>
          <p:cNvPr id="9" name="TextBox 8">
            <a:extLst>
              <a:ext uri="{FF2B5EF4-FFF2-40B4-BE49-F238E27FC236}">
                <a16:creationId xmlns:a16="http://schemas.microsoft.com/office/drawing/2014/main" id="{122BCD22-3C40-2B45-BC49-BCA567FEF06B}"/>
              </a:ext>
            </a:extLst>
          </p:cNvPr>
          <p:cNvSpPr txBox="1"/>
          <p:nvPr/>
        </p:nvSpPr>
        <p:spPr>
          <a:xfrm>
            <a:off x="5066303" y="940820"/>
            <a:ext cx="1676152" cy="400110"/>
          </a:xfrm>
          <a:prstGeom prst="rect">
            <a:avLst/>
          </a:prstGeom>
          <a:solidFill>
            <a:schemeClr val="bg1"/>
          </a:solidFill>
        </p:spPr>
        <p:txBody>
          <a:bodyPr wrap="square" rtlCol="0">
            <a:spAutoFit/>
          </a:bodyPr>
          <a:lstStyle/>
          <a:p>
            <a:pPr algn="ctr"/>
            <a:r>
              <a:rPr lang="en-US" sz="2000" b="1">
                <a:latin typeface="Times New Roman" panose="02020603050405020304" pitchFamily="18" charset="0"/>
                <a:ea typeface="Malgun Gothic" panose="020B0503020000020004" pitchFamily="34" charset="-127"/>
                <a:cs typeface="Times New Roman" panose="02020603050405020304" pitchFamily="18" charset="0"/>
              </a:rPr>
              <a:t>Objective</a:t>
            </a:r>
          </a:p>
        </p:txBody>
      </p:sp>
      <p:pic>
        <p:nvPicPr>
          <p:cNvPr id="2050" name="Picture 2" descr="Mystery, complicated, work, hard, sophisticated, question, complex icon -  Download on Iconfinder">
            <a:extLst>
              <a:ext uri="{FF2B5EF4-FFF2-40B4-BE49-F238E27FC236}">
                <a16:creationId xmlns:a16="http://schemas.microsoft.com/office/drawing/2014/main" id="{0BB006EA-34CA-3C07-B788-3D5DEB5CD6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7857" y="1119946"/>
            <a:ext cx="1093784" cy="1093784"/>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Rounded Corners 16">
            <a:extLst>
              <a:ext uri="{FF2B5EF4-FFF2-40B4-BE49-F238E27FC236}">
                <a16:creationId xmlns:a16="http://schemas.microsoft.com/office/drawing/2014/main" id="{E2D8B348-7DCE-D280-8825-C47CD9CD39CA}"/>
              </a:ext>
            </a:extLst>
          </p:cNvPr>
          <p:cNvSpPr/>
          <p:nvPr/>
        </p:nvSpPr>
        <p:spPr>
          <a:xfrm>
            <a:off x="394361" y="2869436"/>
            <a:ext cx="4671942" cy="342976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algun Gothic" panose="020B0503020000020004" pitchFamily="34" charset="-127"/>
              <a:ea typeface="Malgun Gothic" panose="020B0503020000020004" pitchFamily="34" charset="-127"/>
            </a:endParaRPr>
          </a:p>
        </p:txBody>
      </p:sp>
      <p:sp>
        <p:nvSpPr>
          <p:cNvPr id="18" name="TextBox 17">
            <a:extLst>
              <a:ext uri="{FF2B5EF4-FFF2-40B4-BE49-F238E27FC236}">
                <a16:creationId xmlns:a16="http://schemas.microsoft.com/office/drawing/2014/main" id="{63E7065D-D84C-4ED6-12FA-9FBB92831439}"/>
              </a:ext>
            </a:extLst>
          </p:cNvPr>
          <p:cNvSpPr txBox="1"/>
          <p:nvPr/>
        </p:nvSpPr>
        <p:spPr>
          <a:xfrm>
            <a:off x="1342135" y="2628722"/>
            <a:ext cx="2472853" cy="400110"/>
          </a:xfrm>
          <a:prstGeom prst="rect">
            <a:avLst/>
          </a:prstGeom>
          <a:solidFill>
            <a:schemeClr val="bg1"/>
          </a:solidFill>
        </p:spPr>
        <p:txBody>
          <a:bodyPr wrap="square" rtlCol="0">
            <a:spAutoFit/>
          </a:bodyPr>
          <a:lstStyle/>
          <a:p>
            <a:pPr algn="ctr"/>
            <a:r>
              <a:rPr lang="en-US" sz="2000" b="1">
                <a:latin typeface="Times New Roman" panose="02020603050405020304" pitchFamily="18" charset="0"/>
                <a:ea typeface="Malgun Gothic" panose="020B0503020000020004" pitchFamily="34" charset="-127"/>
                <a:cs typeface="Times New Roman" panose="02020603050405020304" pitchFamily="18" charset="0"/>
              </a:rPr>
              <a:t>Objective Function</a:t>
            </a:r>
          </a:p>
        </p:txBody>
      </p:sp>
      <p:sp>
        <p:nvSpPr>
          <p:cNvPr id="31" name="Rectangle: Rounded Corners 30">
            <a:extLst>
              <a:ext uri="{FF2B5EF4-FFF2-40B4-BE49-F238E27FC236}">
                <a16:creationId xmlns:a16="http://schemas.microsoft.com/office/drawing/2014/main" id="{8C72C9F2-1A0B-C094-0CAD-138D5C5CA429}"/>
              </a:ext>
            </a:extLst>
          </p:cNvPr>
          <p:cNvSpPr/>
          <p:nvPr/>
        </p:nvSpPr>
        <p:spPr>
          <a:xfrm>
            <a:off x="6400801" y="2869436"/>
            <a:ext cx="4449064" cy="342976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algun Gothic" panose="020B0503020000020004" pitchFamily="34" charset="-127"/>
              <a:ea typeface="Malgun Gothic" panose="020B0503020000020004" pitchFamily="34" charset="-127"/>
            </a:endParaRPr>
          </a:p>
        </p:txBody>
      </p:sp>
      <p:sp>
        <p:nvSpPr>
          <p:cNvPr id="32" name="TextBox 31">
            <a:extLst>
              <a:ext uri="{FF2B5EF4-FFF2-40B4-BE49-F238E27FC236}">
                <a16:creationId xmlns:a16="http://schemas.microsoft.com/office/drawing/2014/main" id="{5E50FF24-BC37-4DA6-AC23-D41F7B5112DD}"/>
              </a:ext>
            </a:extLst>
          </p:cNvPr>
          <p:cNvSpPr txBox="1"/>
          <p:nvPr/>
        </p:nvSpPr>
        <p:spPr>
          <a:xfrm>
            <a:off x="7541307" y="2724866"/>
            <a:ext cx="2097994" cy="400110"/>
          </a:xfrm>
          <a:prstGeom prst="rect">
            <a:avLst/>
          </a:prstGeom>
          <a:solidFill>
            <a:schemeClr val="bg1"/>
          </a:solidFill>
        </p:spPr>
        <p:txBody>
          <a:bodyPr wrap="square" rtlCol="0">
            <a:spAutoFit/>
          </a:bodyPr>
          <a:lstStyle/>
          <a:p>
            <a:pPr algn="ctr"/>
            <a:r>
              <a:rPr lang="en-US" sz="2000" b="1">
                <a:latin typeface="Times New Roman" panose="02020603050405020304" pitchFamily="18" charset="0"/>
                <a:ea typeface="Malgun Gothic" panose="020B0503020000020004" pitchFamily="34" charset="-127"/>
                <a:cs typeface="Times New Roman" panose="02020603050405020304" pitchFamily="18" charset="0"/>
              </a:rPr>
              <a:t>Constraints</a:t>
            </a:r>
          </a:p>
        </p:txBody>
      </p:sp>
      <p:sp>
        <p:nvSpPr>
          <p:cNvPr id="35" name="TextBox 34">
            <a:extLst>
              <a:ext uri="{FF2B5EF4-FFF2-40B4-BE49-F238E27FC236}">
                <a16:creationId xmlns:a16="http://schemas.microsoft.com/office/drawing/2014/main" id="{EC8ECD4C-7310-8B0F-E50D-5385C2DFDEA7}"/>
              </a:ext>
            </a:extLst>
          </p:cNvPr>
          <p:cNvSpPr txBox="1"/>
          <p:nvPr/>
        </p:nvSpPr>
        <p:spPr>
          <a:xfrm>
            <a:off x="597857" y="3984153"/>
            <a:ext cx="4017461" cy="1200329"/>
          </a:xfrm>
          <a:prstGeom prst="rect">
            <a:avLst/>
          </a:prstGeom>
          <a:noFill/>
        </p:spPr>
        <p:txBody>
          <a:bodyPr wrap="square">
            <a:spAutoFit/>
          </a:bodyPr>
          <a:lstStyle/>
          <a:p>
            <a:pPr algn="ctr"/>
            <a:r>
              <a:rPr lang="en-IN" sz="2400">
                <a:latin typeface="Times New Roman" panose="02020603050405020304" pitchFamily="18" charset="0"/>
                <a:cs typeface="Times New Roman" panose="02020603050405020304" pitchFamily="18" charset="0"/>
              </a:rPr>
              <a:t>Maximize </a:t>
            </a:r>
            <a:r>
              <a:rPr lang="en-IN" sz="2400" err="1">
                <a:latin typeface="Times New Roman" panose="02020603050405020304" pitchFamily="18" charset="0"/>
                <a:cs typeface="Times New Roman" panose="02020603050405020304" pitchFamily="18" charset="0"/>
              </a:rPr>
              <a:t>Total_Difficulty</a:t>
            </a:r>
            <a:r>
              <a:rPr lang="en-IN" sz="2400">
                <a:latin typeface="Times New Roman" panose="02020603050405020304" pitchFamily="18" charset="0"/>
                <a:cs typeface="Times New Roman" panose="02020603050405020304" pitchFamily="18" charset="0"/>
              </a:rPr>
              <a:t> of the exam where difficulty is defined as (1-Correct)</a:t>
            </a:r>
          </a:p>
        </p:txBody>
      </p:sp>
      <p:sp>
        <p:nvSpPr>
          <p:cNvPr id="37" name="TextBox 36">
            <a:extLst>
              <a:ext uri="{FF2B5EF4-FFF2-40B4-BE49-F238E27FC236}">
                <a16:creationId xmlns:a16="http://schemas.microsoft.com/office/drawing/2014/main" id="{E08DB7F3-69EA-738E-6B05-0F360CE9FF13}"/>
              </a:ext>
            </a:extLst>
          </p:cNvPr>
          <p:cNvSpPr txBox="1"/>
          <p:nvPr/>
        </p:nvSpPr>
        <p:spPr>
          <a:xfrm>
            <a:off x="6591300" y="3589232"/>
            <a:ext cx="4051299" cy="1938992"/>
          </a:xfrm>
          <a:prstGeom prst="rect">
            <a:avLst/>
          </a:prstGeom>
          <a:noFill/>
        </p:spPr>
        <p:txBody>
          <a:bodyPr wrap="square">
            <a:spAutoFit/>
          </a:bodyPr>
          <a:lstStyle/>
          <a:p>
            <a:pPr marL="285750" indent="-285750">
              <a:buFont typeface="Arial" panose="020B0604020202020204" pitchFamily="34" charset="0"/>
              <a:buChar char="•"/>
            </a:pPr>
            <a:r>
              <a:rPr lang="en-IN" sz="2400">
                <a:latin typeface="Times New Roman" panose="02020603050405020304" pitchFamily="18" charset="0"/>
                <a:cs typeface="Times New Roman" panose="02020603050405020304" pitchFamily="18" charset="0"/>
              </a:rPr>
              <a:t>Ensure each topic objective contains the desired number of questions</a:t>
            </a:r>
          </a:p>
          <a:p>
            <a:pPr marL="285750" indent="-285750">
              <a:buFont typeface="Arial" panose="020B0604020202020204" pitchFamily="34" charset="0"/>
              <a:buChar char="•"/>
            </a:pPr>
            <a:r>
              <a:rPr lang="en-US" sz="2400">
                <a:latin typeface="Times New Roman" panose="02020603050405020304" pitchFamily="18" charset="0"/>
                <a:cs typeface="Times New Roman" panose="02020603050405020304" pitchFamily="18" charset="0"/>
              </a:rPr>
              <a:t>Only 50 questions should be selected</a:t>
            </a:r>
            <a:endParaRPr lang="en-IN" sz="24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951114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BD31CD1-683E-4B6F-A58D-B9C83AA6F817}"/>
              </a:ext>
            </a:extLst>
          </p:cNvPr>
          <p:cNvSpPr txBox="1"/>
          <p:nvPr/>
        </p:nvSpPr>
        <p:spPr>
          <a:xfrm>
            <a:off x="10428685" y="0"/>
            <a:ext cx="421179" cy="305080"/>
          </a:xfrm>
          <a:prstGeom prst="rect">
            <a:avLst/>
          </a:prstGeom>
          <a:noFill/>
        </p:spPr>
        <p:txBody>
          <a:bodyPr wrap="square" rtlCol="0">
            <a:spAutoFit/>
          </a:bodyPr>
          <a:lstStyle/>
          <a:p>
            <a:r>
              <a:rPr lang="en-US" sz="1400">
                <a:solidFill>
                  <a:schemeClr val="bg1"/>
                </a:solidFill>
                <a:latin typeface="Malgun Gothic" panose="020B0503020000020004" pitchFamily="34" charset="-127"/>
                <a:ea typeface="Malgun Gothic" panose="020B0503020000020004" pitchFamily="34" charset="-127"/>
              </a:rPr>
              <a:t>1</a:t>
            </a:r>
          </a:p>
        </p:txBody>
      </p:sp>
      <p:sp>
        <p:nvSpPr>
          <p:cNvPr id="45" name="TextBox 44">
            <a:extLst>
              <a:ext uri="{FF2B5EF4-FFF2-40B4-BE49-F238E27FC236}">
                <a16:creationId xmlns:a16="http://schemas.microsoft.com/office/drawing/2014/main" id="{64854328-34A6-9047-BCDD-7D5AE206E010}"/>
              </a:ext>
            </a:extLst>
          </p:cNvPr>
          <p:cNvSpPr txBox="1"/>
          <p:nvPr/>
        </p:nvSpPr>
        <p:spPr>
          <a:xfrm>
            <a:off x="423024" y="72683"/>
            <a:ext cx="6508128" cy="646331"/>
          </a:xfrm>
          <a:prstGeom prst="rect">
            <a:avLst/>
          </a:prstGeom>
          <a:noFill/>
        </p:spPr>
        <p:txBody>
          <a:bodyPr wrap="square" rtlCol="0">
            <a:spAutoFit/>
          </a:bodyPr>
          <a:lstStyle/>
          <a:p>
            <a:r>
              <a:rPr lang="en-US" sz="3600" b="1">
                <a:solidFill>
                  <a:srgbClr val="2A5A86"/>
                </a:solidFill>
                <a:latin typeface="Times New Roman" panose="02020603050405020304" pitchFamily="18" charset="0"/>
                <a:ea typeface="Malgun Gothic" panose="020B0503020000020004" pitchFamily="34" charset="-127"/>
                <a:cs typeface="Times New Roman" panose="02020603050405020304" pitchFamily="18" charset="0"/>
              </a:rPr>
              <a:t>Tier 1 : Output</a:t>
            </a:r>
          </a:p>
        </p:txBody>
      </p:sp>
      <p:sp>
        <p:nvSpPr>
          <p:cNvPr id="26" name="TextBox 25">
            <a:extLst>
              <a:ext uri="{FF2B5EF4-FFF2-40B4-BE49-F238E27FC236}">
                <a16:creationId xmlns:a16="http://schemas.microsoft.com/office/drawing/2014/main" id="{12611EA0-238A-4CDA-A025-528D652752D6}"/>
              </a:ext>
            </a:extLst>
          </p:cNvPr>
          <p:cNvSpPr txBox="1"/>
          <p:nvPr/>
        </p:nvSpPr>
        <p:spPr>
          <a:xfrm>
            <a:off x="225083" y="225083"/>
            <a:ext cx="137160" cy="1005840"/>
          </a:xfrm>
          <a:prstGeom prst="rect">
            <a:avLst/>
          </a:prstGeom>
          <a:solidFill>
            <a:srgbClr val="345A82"/>
          </a:solidFill>
        </p:spPr>
        <p:txBody>
          <a:bodyPr wrap="square" rtlCol="0">
            <a:spAutoFit/>
          </a:bodyPr>
          <a:lstStyle/>
          <a:p>
            <a:endParaRPr lang="en-US"/>
          </a:p>
        </p:txBody>
      </p:sp>
      <p:sp>
        <p:nvSpPr>
          <p:cNvPr id="2" name="TextBox 1">
            <a:extLst>
              <a:ext uri="{FF2B5EF4-FFF2-40B4-BE49-F238E27FC236}">
                <a16:creationId xmlns:a16="http://schemas.microsoft.com/office/drawing/2014/main" id="{CECD4F62-CA25-21D1-7636-84BDB0A0A65F}"/>
              </a:ext>
            </a:extLst>
          </p:cNvPr>
          <p:cNvSpPr txBox="1"/>
          <p:nvPr/>
        </p:nvSpPr>
        <p:spPr>
          <a:xfrm>
            <a:off x="451161" y="663895"/>
            <a:ext cx="3526480" cy="400110"/>
          </a:xfrm>
          <a:prstGeom prst="rect">
            <a:avLst/>
          </a:prstGeom>
          <a:noFill/>
        </p:spPr>
        <p:txBody>
          <a:bodyPr wrap="square" rtlCol="0">
            <a:spAutoFit/>
          </a:bodyPr>
          <a:lstStyle/>
          <a:p>
            <a:r>
              <a:rPr lang="en-US" sz="2000" b="1">
                <a:solidFill>
                  <a:schemeClr val="tx1">
                    <a:lumMod val="65000"/>
                    <a:lumOff val="35000"/>
                  </a:schemeClr>
                </a:solidFill>
                <a:latin typeface="Times New Roman" panose="02020603050405020304" pitchFamily="18" charset="0"/>
                <a:ea typeface="Malgun Gothic" charset="-127"/>
                <a:cs typeface="Times New Roman" panose="02020603050405020304" pitchFamily="18" charset="0"/>
              </a:rPr>
              <a:t>Average Correct = 0.62194 </a:t>
            </a:r>
          </a:p>
        </p:txBody>
      </p:sp>
      <p:pic>
        <p:nvPicPr>
          <p:cNvPr id="7" name="Picture 6">
            <a:extLst>
              <a:ext uri="{FF2B5EF4-FFF2-40B4-BE49-F238E27FC236}">
                <a16:creationId xmlns:a16="http://schemas.microsoft.com/office/drawing/2014/main" id="{ED4BAB40-FC86-9AC0-6DFE-BD21876C436F}"/>
              </a:ext>
            </a:extLst>
          </p:cNvPr>
          <p:cNvPicPr>
            <a:picLocks noChangeAspect="1"/>
          </p:cNvPicPr>
          <p:nvPr/>
        </p:nvPicPr>
        <p:blipFill>
          <a:blip r:embed="rId3"/>
          <a:stretch>
            <a:fillRect/>
          </a:stretch>
        </p:blipFill>
        <p:spPr>
          <a:xfrm>
            <a:off x="1268202" y="1310226"/>
            <a:ext cx="4294398" cy="4957061"/>
          </a:xfrm>
          <a:prstGeom prst="rect">
            <a:avLst/>
          </a:prstGeom>
        </p:spPr>
      </p:pic>
      <p:pic>
        <p:nvPicPr>
          <p:cNvPr id="11" name="Picture 10">
            <a:extLst>
              <a:ext uri="{FF2B5EF4-FFF2-40B4-BE49-F238E27FC236}">
                <a16:creationId xmlns:a16="http://schemas.microsoft.com/office/drawing/2014/main" id="{5F232711-2A43-B1C8-20E2-F6C3E034E40B}"/>
              </a:ext>
            </a:extLst>
          </p:cNvPr>
          <p:cNvPicPr>
            <a:picLocks noChangeAspect="1"/>
          </p:cNvPicPr>
          <p:nvPr/>
        </p:nvPicPr>
        <p:blipFill>
          <a:blip r:embed="rId4"/>
          <a:stretch>
            <a:fillRect/>
          </a:stretch>
        </p:blipFill>
        <p:spPr>
          <a:xfrm>
            <a:off x="6324600" y="1641384"/>
            <a:ext cx="4864100" cy="4777868"/>
          </a:xfrm>
          <a:prstGeom prst="rect">
            <a:avLst/>
          </a:prstGeom>
        </p:spPr>
      </p:pic>
    </p:spTree>
    <p:extLst>
      <p:ext uri="{BB962C8B-B14F-4D97-AF65-F5344CB8AC3E}">
        <p14:creationId xmlns:p14="http://schemas.microsoft.com/office/powerpoint/2010/main" val="29251517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BD31CD1-683E-4B6F-A58D-B9C83AA6F817}"/>
              </a:ext>
            </a:extLst>
          </p:cNvPr>
          <p:cNvSpPr txBox="1"/>
          <p:nvPr/>
        </p:nvSpPr>
        <p:spPr>
          <a:xfrm>
            <a:off x="10428685" y="0"/>
            <a:ext cx="421179" cy="305080"/>
          </a:xfrm>
          <a:prstGeom prst="rect">
            <a:avLst/>
          </a:prstGeom>
          <a:noFill/>
        </p:spPr>
        <p:txBody>
          <a:bodyPr wrap="square" rtlCol="0">
            <a:spAutoFit/>
          </a:bodyPr>
          <a:lstStyle/>
          <a:p>
            <a:r>
              <a:rPr lang="en-US" sz="1400">
                <a:solidFill>
                  <a:schemeClr val="bg1"/>
                </a:solidFill>
                <a:latin typeface="Malgun Gothic" panose="020B0503020000020004" pitchFamily="34" charset="-127"/>
                <a:ea typeface="Malgun Gothic" panose="020B0503020000020004" pitchFamily="34" charset="-127"/>
              </a:rPr>
              <a:t>1</a:t>
            </a:r>
          </a:p>
        </p:txBody>
      </p:sp>
      <p:sp>
        <p:nvSpPr>
          <p:cNvPr id="45" name="TextBox 44">
            <a:extLst>
              <a:ext uri="{FF2B5EF4-FFF2-40B4-BE49-F238E27FC236}">
                <a16:creationId xmlns:a16="http://schemas.microsoft.com/office/drawing/2014/main" id="{64854328-34A6-9047-BCDD-7D5AE206E010}"/>
              </a:ext>
            </a:extLst>
          </p:cNvPr>
          <p:cNvSpPr txBox="1"/>
          <p:nvPr/>
        </p:nvSpPr>
        <p:spPr>
          <a:xfrm>
            <a:off x="423024" y="225083"/>
            <a:ext cx="6508128" cy="646331"/>
          </a:xfrm>
          <a:prstGeom prst="rect">
            <a:avLst/>
          </a:prstGeom>
          <a:noFill/>
        </p:spPr>
        <p:txBody>
          <a:bodyPr wrap="square" rtlCol="0">
            <a:spAutoFit/>
          </a:bodyPr>
          <a:lstStyle/>
          <a:p>
            <a:r>
              <a:rPr lang="en-US" sz="3600" b="1">
                <a:solidFill>
                  <a:srgbClr val="2A5A86"/>
                </a:solidFill>
                <a:latin typeface="Times New Roman" panose="02020603050405020304" pitchFamily="18" charset="0"/>
                <a:ea typeface="Malgun Gothic" panose="020B0503020000020004" pitchFamily="34" charset="-127"/>
                <a:cs typeface="Times New Roman" panose="02020603050405020304" pitchFamily="18" charset="0"/>
              </a:rPr>
              <a:t>Tier 2</a:t>
            </a:r>
          </a:p>
        </p:txBody>
      </p:sp>
      <p:sp>
        <p:nvSpPr>
          <p:cNvPr id="26" name="TextBox 25">
            <a:extLst>
              <a:ext uri="{FF2B5EF4-FFF2-40B4-BE49-F238E27FC236}">
                <a16:creationId xmlns:a16="http://schemas.microsoft.com/office/drawing/2014/main" id="{12611EA0-238A-4CDA-A025-528D652752D6}"/>
              </a:ext>
            </a:extLst>
          </p:cNvPr>
          <p:cNvSpPr txBox="1"/>
          <p:nvPr/>
        </p:nvSpPr>
        <p:spPr>
          <a:xfrm>
            <a:off x="225083" y="225083"/>
            <a:ext cx="137160" cy="1005840"/>
          </a:xfrm>
          <a:prstGeom prst="rect">
            <a:avLst/>
          </a:prstGeom>
          <a:solidFill>
            <a:srgbClr val="345A82"/>
          </a:solidFill>
        </p:spPr>
        <p:txBody>
          <a:bodyPr wrap="square" rtlCol="0">
            <a:spAutoFit/>
          </a:bodyPr>
          <a:lstStyle/>
          <a:p>
            <a:endParaRPr lang="en-US"/>
          </a:p>
        </p:txBody>
      </p:sp>
      <p:sp>
        <p:nvSpPr>
          <p:cNvPr id="6" name="TextBox 5">
            <a:extLst>
              <a:ext uri="{FF2B5EF4-FFF2-40B4-BE49-F238E27FC236}">
                <a16:creationId xmlns:a16="http://schemas.microsoft.com/office/drawing/2014/main" id="{E77EAA17-0EBB-3066-7988-D35FC2374726}"/>
              </a:ext>
            </a:extLst>
          </p:cNvPr>
          <p:cNvSpPr txBox="1"/>
          <p:nvPr/>
        </p:nvSpPr>
        <p:spPr>
          <a:xfrm>
            <a:off x="1803400" y="1318990"/>
            <a:ext cx="10253078" cy="1015663"/>
          </a:xfrm>
          <a:prstGeom prst="rect">
            <a:avLst/>
          </a:prstGeom>
          <a:noFill/>
        </p:spPr>
        <p:txBody>
          <a:bodyPr wrap="square">
            <a:spAutoFit/>
          </a:bodyPr>
          <a:lstStyle/>
          <a:p>
            <a:r>
              <a:rPr lang="en-US" sz="2000" b="0" i="0" u="none" strike="noStrike" baseline="0">
                <a:solidFill>
                  <a:srgbClr val="000000"/>
                </a:solidFill>
                <a:latin typeface="Times New Roman" panose="02020603050405020304" pitchFamily="18" charset="0"/>
                <a:cs typeface="Times New Roman" panose="02020603050405020304" pitchFamily="18" charset="0"/>
              </a:rPr>
              <a:t>Choose </a:t>
            </a:r>
            <a:r>
              <a:rPr lang="en-US" sz="2000">
                <a:solidFill>
                  <a:srgbClr val="000000"/>
                </a:solidFill>
                <a:latin typeface="Times New Roman" panose="02020603050405020304" pitchFamily="18" charset="0"/>
                <a:cs typeface="Times New Roman" panose="02020603050405020304" pitchFamily="18" charset="0"/>
              </a:rPr>
              <a:t>f</a:t>
            </a:r>
            <a:r>
              <a:rPr lang="en-US" sz="2000" b="0" i="0" u="none" strike="noStrike" baseline="0">
                <a:solidFill>
                  <a:srgbClr val="000000"/>
                </a:solidFill>
                <a:latin typeface="Times New Roman" panose="02020603050405020304" pitchFamily="18" charset="0"/>
                <a:cs typeface="Times New Roman" panose="02020603050405020304" pitchFamily="18" charset="0"/>
              </a:rPr>
              <a:t>ifty (50) questions that produce the most difficult exam possible, while ensuring that each </a:t>
            </a:r>
            <a:r>
              <a:rPr lang="en-US" sz="2000" b="0" i="1" u="none" strike="noStrike" baseline="0">
                <a:solidFill>
                  <a:srgbClr val="000000"/>
                </a:solidFill>
                <a:latin typeface="Times New Roman" panose="02020603050405020304" pitchFamily="18" charset="0"/>
                <a:cs typeface="Times New Roman" panose="02020603050405020304" pitchFamily="18" charset="0"/>
              </a:rPr>
              <a:t>topic objective </a:t>
            </a:r>
            <a:r>
              <a:rPr lang="en-US" sz="2000" b="0" i="0" u="none" strike="noStrike" baseline="0">
                <a:solidFill>
                  <a:srgbClr val="000000"/>
                </a:solidFill>
                <a:latin typeface="Times New Roman" panose="02020603050405020304" pitchFamily="18" charset="0"/>
                <a:cs typeface="Times New Roman" panose="02020603050405020304" pitchFamily="18" charset="0"/>
              </a:rPr>
              <a:t>contains the correct number of questions, as well as </a:t>
            </a:r>
            <a:r>
              <a:rPr lang="en-US" sz="2000" b="1" i="0" u="none" strike="noStrike" baseline="0">
                <a:solidFill>
                  <a:srgbClr val="000000"/>
                </a:solidFill>
                <a:latin typeface="Times New Roman" panose="02020603050405020304" pitchFamily="18" charset="0"/>
                <a:cs typeface="Times New Roman" panose="02020603050405020304" pitchFamily="18" charset="0"/>
              </a:rPr>
              <a:t>ensuring that no more than one question in each frenemy group is assigned to the exam </a:t>
            </a:r>
            <a:endParaRPr lang="en-IN" sz="2400">
              <a:latin typeface="Times New Roman" panose="02020603050405020304" pitchFamily="18" charset="0"/>
              <a:cs typeface="Times New Roman" panose="02020603050405020304" pitchFamily="18" charset="0"/>
            </a:endParaRPr>
          </a:p>
        </p:txBody>
      </p:sp>
      <p:sp>
        <p:nvSpPr>
          <p:cNvPr id="8" name="Rectangle: Rounded Corners 7">
            <a:extLst>
              <a:ext uri="{FF2B5EF4-FFF2-40B4-BE49-F238E27FC236}">
                <a16:creationId xmlns:a16="http://schemas.microsoft.com/office/drawing/2014/main" id="{14B686B2-9179-8A4B-3E2A-403275637503}"/>
              </a:ext>
            </a:extLst>
          </p:cNvPr>
          <p:cNvSpPr/>
          <p:nvPr/>
        </p:nvSpPr>
        <p:spPr>
          <a:xfrm>
            <a:off x="394361" y="1128784"/>
            <a:ext cx="11662117" cy="133347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algun Gothic" panose="020B0503020000020004" pitchFamily="34" charset="-127"/>
              <a:ea typeface="Malgun Gothic" panose="020B0503020000020004" pitchFamily="34" charset="-127"/>
            </a:endParaRPr>
          </a:p>
        </p:txBody>
      </p:sp>
      <p:sp>
        <p:nvSpPr>
          <p:cNvPr id="9" name="TextBox 8">
            <a:extLst>
              <a:ext uri="{FF2B5EF4-FFF2-40B4-BE49-F238E27FC236}">
                <a16:creationId xmlns:a16="http://schemas.microsoft.com/office/drawing/2014/main" id="{122BCD22-3C40-2B45-BC49-BCA567FEF06B}"/>
              </a:ext>
            </a:extLst>
          </p:cNvPr>
          <p:cNvSpPr txBox="1"/>
          <p:nvPr/>
        </p:nvSpPr>
        <p:spPr>
          <a:xfrm>
            <a:off x="5066303" y="962324"/>
            <a:ext cx="1676152" cy="400110"/>
          </a:xfrm>
          <a:prstGeom prst="rect">
            <a:avLst/>
          </a:prstGeom>
          <a:solidFill>
            <a:schemeClr val="bg1"/>
          </a:solidFill>
        </p:spPr>
        <p:txBody>
          <a:bodyPr wrap="square" rtlCol="0">
            <a:spAutoFit/>
          </a:bodyPr>
          <a:lstStyle/>
          <a:p>
            <a:pPr algn="ctr"/>
            <a:r>
              <a:rPr lang="en-US" sz="2000" b="1">
                <a:latin typeface="Times New Roman" panose="02020603050405020304" pitchFamily="18" charset="0"/>
                <a:ea typeface="Malgun Gothic" panose="020B0503020000020004" pitchFamily="34" charset="-127"/>
                <a:cs typeface="Times New Roman" panose="02020603050405020304" pitchFamily="18" charset="0"/>
              </a:rPr>
              <a:t>Objective</a:t>
            </a:r>
          </a:p>
        </p:txBody>
      </p:sp>
      <p:pic>
        <p:nvPicPr>
          <p:cNvPr id="2050" name="Picture 2" descr="Mystery, complicated, work, hard, sophisticated, question, complex icon -  Download on Iconfinder">
            <a:extLst>
              <a:ext uri="{FF2B5EF4-FFF2-40B4-BE49-F238E27FC236}">
                <a16:creationId xmlns:a16="http://schemas.microsoft.com/office/drawing/2014/main" id="{0BB006EA-34CA-3C07-B788-3D5DEB5CD6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7857" y="1248631"/>
            <a:ext cx="1093784" cy="1093784"/>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Rounded Corners 16">
            <a:extLst>
              <a:ext uri="{FF2B5EF4-FFF2-40B4-BE49-F238E27FC236}">
                <a16:creationId xmlns:a16="http://schemas.microsoft.com/office/drawing/2014/main" id="{E2D8B348-7DCE-D280-8825-C47CD9CD39CA}"/>
              </a:ext>
            </a:extLst>
          </p:cNvPr>
          <p:cNvSpPr/>
          <p:nvPr/>
        </p:nvSpPr>
        <p:spPr>
          <a:xfrm>
            <a:off x="394361" y="2869436"/>
            <a:ext cx="4671942" cy="342976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algun Gothic" panose="020B0503020000020004" pitchFamily="34" charset="-127"/>
              <a:ea typeface="Malgun Gothic" panose="020B0503020000020004" pitchFamily="34" charset="-127"/>
            </a:endParaRPr>
          </a:p>
        </p:txBody>
      </p:sp>
      <p:sp>
        <p:nvSpPr>
          <p:cNvPr id="18" name="TextBox 17">
            <a:extLst>
              <a:ext uri="{FF2B5EF4-FFF2-40B4-BE49-F238E27FC236}">
                <a16:creationId xmlns:a16="http://schemas.microsoft.com/office/drawing/2014/main" id="{63E7065D-D84C-4ED6-12FA-9FBB92831439}"/>
              </a:ext>
            </a:extLst>
          </p:cNvPr>
          <p:cNvSpPr txBox="1"/>
          <p:nvPr/>
        </p:nvSpPr>
        <p:spPr>
          <a:xfrm>
            <a:off x="1342135" y="2628722"/>
            <a:ext cx="2472853" cy="400110"/>
          </a:xfrm>
          <a:prstGeom prst="rect">
            <a:avLst/>
          </a:prstGeom>
          <a:solidFill>
            <a:schemeClr val="bg1"/>
          </a:solidFill>
        </p:spPr>
        <p:txBody>
          <a:bodyPr wrap="square" rtlCol="0">
            <a:spAutoFit/>
          </a:bodyPr>
          <a:lstStyle/>
          <a:p>
            <a:pPr algn="ctr"/>
            <a:r>
              <a:rPr lang="en-US" sz="2000" b="1">
                <a:latin typeface="Times New Roman" panose="02020603050405020304" pitchFamily="18" charset="0"/>
                <a:ea typeface="Malgun Gothic" panose="020B0503020000020004" pitchFamily="34" charset="-127"/>
                <a:cs typeface="Times New Roman" panose="02020603050405020304" pitchFamily="18" charset="0"/>
              </a:rPr>
              <a:t>Objective Function</a:t>
            </a:r>
          </a:p>
        </p:txBody>
      </p:sp>
      <p:sp>
        <p:nvSpPr>
          <p:cNvPr id="31" name="Rectangle: Rounded Corners 30">
            <a:extLst>
              <a:ext uri="{FF2B5EF4-FFF2-40B4-BE49-F238E27FC236}">
                <a16:creationId xmlns:a16="http://schemas.microsoft.com/office/drawing/2014/main" id="{8C72C9F2-1A0B-C094-0CAD-138D5C5CA429}"/>
              </a:ext>
            </a:extLst>
          </p:cNvPr>
          <p:cNvSpPr/>
          <p:nvPr/>
        </p:nvSpPr>
        <p:spPr>
          <a:xfrm>
            <a:off x="6400801" y="2869436"/>
            <a:ext cx="5396838" cy="342976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algun Gothic" panose="020B0503020000020004" pitchFamily="34" charset="-127"/>
              <a:ea typeface="Malgun Gothic" panose="020B0503020000020004" pitchFamily="34" charset="-127"/>
            </a:endParaRPr>
          </a:p>
        </p:txBody>
      </p:sp>
      <p:sp>
        <p:nvSpPr>
          <p:cNvPr id="32" name="TextBox 31">
            <a:extLst>
              <a:ext uri="{FF2B5EF4-FFF2-40B4-BE49-F238E27FC236}">
                <a16:creationId xmlns:a16="http://schemas.microsoft.com/office/drawing/2014/main" id="{5E50FF24-BC37-4DA6-AC23-D41F7B5112DD}"/>
              </a:ext>
            </a:extLst>
          </p:cNvPr>
          <p:cNvSpPr txBox="1"/>
          <p:nvPr/>
        </p:nvSpPr>
        <p:spPr>
          <a:xfrm>
            <a:off x="8050223" y="2770024"/>
            <a:ext cx="2097994" cy="400110"/>
          </a:xfrm>
          <a:prstGeom prst="rect">
            <a:avLst/>
          </a:prstGeom>
          <a:solidFill>
            <a:schemeClr val="bg1"/>
          </a:solidFill>
        </p:spPr>
        <p:txBody>
          <a:bodyPr wrap="square" rtlCol="0">
            <a:spAutoFit/>
          </a:bodyPr>
          <a:lstStyle/>
          <a:p>
            <a:pPr algn="ctr"/>
            <a:r>
              <a:rPr lang="en-US" sz="2000" b="1">
                <a:latin typeface="Times New Roman" panose="02020603050405020304" pitchFamily="18" charset="0"/>
                <a:ea typeface="Malgun Gothic" panose="020B0503020000020004" pitchFamily="34" charset="-127"/>
                <a:cs typeface="Times New Roman" panose="02020603050405020304" pitchFamily="18" charset="0"/>
              </a:rPr>
              <a:t>Constraints</a:t>
            </a:r>
          </a:p>
        </p:txBody>
      </p:sp>
      <p:sp>
        <p:nvSpPr>
          <p:cNvPr id="35" name="TextBox 34">
            <a:extLst>
              <a:ext uri="{FF2B5EF4-FFF2-40B4-BE49-F238E27FC236}">
                <a16:creationId xmlns:a16="http://schemas.microsoft.com/office/drawing/2014/main" id="{EC8ECD4C-7310-8B0F-E50D-5385C2DFDEA7}"/>
              </a:ext>
            </a:extLst>
          </p:cNvPr>
          <p:cNvSpPr txBox="1"/>
          <p:nvPr/>
        </p:nvSpPr>
        <p:spPr>
          <a:xfrm>
            <a:off x="597857" y="3984153"/>
            <a:ext cx="4017461" cy="1200329"/>
          </a:xfrm>
          <a:prstGeom prst="rect">
            <a:avLst/>
          </a:prstGeom>
          <a:noFill/>
        </p:spPr>
        <p:txBody>
          <a:bodyPr wrap="square">
            <a:spAutoFit/>
          </a:bodyPr>
          <a:lstStyle/>
          <a:p>
            <a:pPr algn="ctr"/>
            <a:r>
              <a:rPr lang="en-IN" sz="2400">
                <a:latin typeface="Times New Roman" panose="02020603050405020304" pitchFamily="18" charset="0"/>
                <a:cs typeface="Times New Roman" panose="02020603050405020304" pitchFamily="18" charset="0"/>
              </a:rPr>
              <a:t>Maximize </a:t>
            </a:r>
            <a:r>
              <a:rPr lang="en-IN" sz="2400" err="1">
                <a:latin typeface="Times New Roman" panose="02020603050405020304" pitchFamily="18" charset="0"/>
                <a:cs typeface="Times New Roman" panose="02020603050405020304" pitchFamily="18" charset="0"/>
              </a:rPr>
              <a:t>Total_Difficulty</a:t>
            </a:r>
            <a:r>
              <a:rPr lang="en-IN" sz="2400">
                <a:latin typeface="Times New Roman" panose="02020603050405020304" pitchFamily="18" charset="0"/>
                <a:cs typeface="Times New Roman" panose="02020603050405020304" pitchFamily="18" charset="0"/>
              </a:rPr>
              <a:t> of the exam where difficulty is defined as (1-Correct)</a:t>
            </a:r>
          </a:p>
        </p:txBody>
      </p:sp>
      <p:sp>
        <p:nvSpPr>
          <p:cNvPr id="37" name="TextBox 36">
            <a:extLst>
              <a:ext uri="{FF2B5EF4-FFF2-40B4-BE49-F238E27FC236}">
                <a16:creationId xmlns:a16="http://schemas.microsoft.com/office/drawing/2014/main" id="{E08DB7F3-69EA-738E-6B05-0F360CE9FF13}"/>
              </a:ext>
            </a:extLst>
          </p:cNvPr>
          <p:cNvSpPr txBox="1"/>
          <p:nvPr/>
        </p:nvSpPr>
        <p:spPr>
          <a:xfrm>
            <a:off x="6591300" y="3589232"/>
            <a:ext cx="5002843" cy="1938992"/>
          </a:xfrm>
          <a:prstGeom prst="rect">
            <a:avLst/>
          </a:prstGeom>
          <a:noFill/>
        </p:spPr>
        <p:txBody>
          <a:bodyPr wrap="square">
            <a:spAutoFit/>
          </a:bodyPr>
          <a:lstStyle/>
          <a:p>
            <a:pPr marL="285750" indent="-285750">
              <a:buFont typeface="Arial" panose="020B0604020202020204" pitchFamily="34" charset="0"/>
              <a:buChar char="•"/>
            </a:pPr>
            <a:r>
              <a:rPr lang="en-IN" sz="2400">
                <a:latin typeface="Times New Roman" panose="02020603050405020304" pitchFamily="18" charset="0"/>
                <a:cs typeface="Times New Roman" panose="02020603050405020304" pitchFamily="18" charset="0"/>
              </a:rPr>
              <a:t>Ensure each topic objective contains the desired number of questions</a:t>
            </a:r>
          </a:p>
          <a:p>
            <a:pPr marL="285750" indent="-285750">
              <a:buFont typeface="Arial" panose="020B0604020202020204" pitchFamily="34" charset="0"/>
              <a:buChar char="•"/>
            </a:pPr>
            <a:r>
              <a:rPr lang="en-US" sz="2400">
                <a:latin typeface="Times New Roman" panose="02020603050405020304" pitchFamily="18" charset="0"/>
                <a:cs typeface="Times New Roman" panose="02020603050405020304" pitchFamily="18" charset="0"/>
              </a:rPr>
              <a:t>Ensure no more than one question in each frenemy group is assigned</a:t>
            </a:r>
            <a:endParaRPr lang="en-IN" sz="240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2400">
                <a:latin typeface="Times New Roman" panose="02020603050405020304" pitchFamily="18" charset="0"/>
                <a:cs typeface="Times New Roman" panose="02020603050405020304" pitchFamily="18" charset="0"/>
              </a:rPr>
              <a:t>Only 50 questions should be selected</a:t>
            </a:r>
            <a:endParaRPr lang="en-IN" sz="24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526523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BD31CD1-683E-4B6F-A58D-B9C83AA6F817}"/>
              </a:ext>
            </a:extLst>
          </p:cNvPr>
          <p:cNvSpPr txBox="1"/>
          <p:nvPr/>
        </p:nvSpPr>
        <p:spPr>
          <a:xfrm>
            <a:off x="10428685" y="0"/>
            <a:ext cx="421179" cy="305080"/>
          </a:xfrm>
          <a:prstGeom prst="rect">
            <a:avLst/>
          </a:prstGeom>
          <a:noFill/>
        </p:spPr>
        <p:txBody>
          <a:bodyPr wrap="square" rtlCol="0">
            <a:spAutoFit/>
          </a:bodyPr>
          <a:lstStyle/>
          <a:p>
            <a:r>
              <a:rPr lang="en-US" sz="1400">
                <a:solidFill>
                  <a:schemeClr val="bg1"/>
                </a:solidFill>
                <a:latin typeface="Malgun Gothic" panose="020B0503020000020004" pitchFamily="34" charset="-127"/>
                <a:ea typeface="Malgun Gothic" panose="020B0503020000020004" pitchFamily="34" charset="-127"/>
              </a:rPr>
              <a:t>1</a:t>
            </a:r>
          </a:p>
        </p:txBody>
      </p:sp>
      <p:sp>
        <p:nvSpPr>
          <p:cNvPr id="45" name="TextBox 44">
            <a:extLst>
              <a:ext uri="{FF2B5EF4-FFF2-40B4-BE49-F238E27FC236}">
                <a16:creationId xmlns:a16="http://schemas.microsoft.com/office/drawing/2014/main" id="{64854328-34A6-9047-BCDD-7D5AE206E010}"/>
              </a:ext>
            </a:extLst>
          </p:cNvPr>
          <p:cNvSpPr txBox="1"/>
          <p:nvPr/>
        </p:nvSpPr>
        <p:spPr>
          <a:xfrm>
            <a:off x="423024" y="72683"/>
            <a:ext cx="6508128" cy="646331"/>
          </a:xfrm>
          <a:prstGeom prst="rect">
            <a:avLst/>
          </a:prstGeom>
          <a:noFill/>
        </p:spPr>
        <p:txBody>
          <a:bodyPr wrap="square" rtlCol="0">
            <a:spAutoFit/>
          </a:bodyPr>
          <a:lstStyle/>
          <a:p>
            <a:r>
              <a:rPr lang="en-US" sz="3600" b="1">
                <a:solidFill>
                  <a:srgbClr val="2A5A86"/>
                </a:solidFill>
                <a:latin typeface="Times New Roman" panose="02020603050405020304" pitchFamily="18" charset="0"/>
                <a:ea typeface="Malgun Gothic" panose="020B0503020000020004" pitchFamily="34" charset="-127"/>
                <a:cs typeface="Times New Roman" panose="02020603050405020304" pitchFamily="18" charset="0"/>
              </a:rPr>
              <a:t>Tier 2 : Output</a:t>
            </a:r>
          </a:p>
        </p:txBody>
      </p:sp>
      <p:sp>
        <p:nvSpPr>
          <p:cNvPr id="26" name="TextBox 25">
            <a:extLst>
              <a:ext uri="{FF2B5EF4-FFF2-40B4-BE49-F238E27FC236}">
                <a16:creationId xmlns:a16="http://schemas.microsoft.com/office/drawing/2014/main" id="{12611EA0-238A-4CDA-A025-528D652752D6}"/>
              </a:ext>
            </a:extLst>
          </p:cNvPr>
          <p:cNvSpPr txBox="1"/>
          <p:nvPr/>
        </p:nvSpPr>
        <p:spPr>
          <a:xfrm>
            <a:off x="225083" y="225083"/>
            <a:ext cx="137160" cy="1005840"/>
          </a:xfrm>
          <a:prstGeom prst="rect">
            <a:avLst/>
          </a:prstGeom>
          <a:solidFill>
            <a:srgbClr val="345A82"/>
          </a:solidFill>
        </p:spPr>
        <p:txBody>
          <a:bodyPr wrap="square" rtlCol="0">
            <a:spAutoFit/>
          </a:bodyPr>
          <a:lstStyle/>
          <a:p>
            <a:endParaRPr lang="en-US"/>
          </a:p>
        </p:txBody>
      </p:sp>
      <p:sp>
        <p:nvSpPr>
          <p:cNvPr id="2" name="TextBox 1">
            <a:extLst>
              <a:ext uri="{FF2B5EF4-FFF2-40B4-BE49-F238E27FC236}">
                <a16:creationId xmlns:a16="http://schemas.microsoft.com/office/drawing/2014/main" id="{CECD4F62-CA25-21D1-7636-84BDB0A0A65F}"/>
              </a:ext>
            </a:extLst>
          </p:cNvPr>
          <p:cNvSpPr txBox="1"/>
          <p:nvPr/>
        </p:nvSpPr>
        <p:spPr>
          <a:xfrm>
            <a:off x="451161" y="663895"/>
            <a:ext cx="3526480" cy="400110"/>
          </a:xfrm>
          <a:prstGeom prst="rect">
            <a:avLst/>
          </a:prstGeom>
          <a:noFill/>
        </p:spPr>
        <p:txBody>
          <a:bodyPr wrap="square" rtlCol="0">
            <a:spAutoFit/>
          </a:bodyPr>
          <a:lstStyle/>
          <a:p>
            <a:r>
              <a:rPr lang="en-US" sz="2000" b="1">
                <a:solidFill>
                  <a:schemeClr val="tx1">
                    <a:lumMod val="65000"/>
                    <a:lumOff val="35000"/>
                  </a:schemeClr>
                </a:solidFill>
                <a:latin typeface="Times New Roman" panose="02020603050405020304" pitchFamily="18" charset="0"/>
                <a:ea typeface="Malgun Gothic" charset="-127"/>
                <a:cs typeface="Times New Roman" panose="02020603050405020304" pitchFamily="18" charset="0"/>
              </a:rPr>
              <a:t>Average Correct = 0.63216 </a:t>
            </a:r>
          </a:p>
        </p:txBody>
      </p:sp>
      <p:pic>
        <p:nvPicPr>
          <p:cNvPr id="4" name="Picture 3">
            <a:extLst>
              <a:ext uri="{FF2B5EF4-FFF2-40B4-BE49-F238E27FC236}">
                <a16:creationId xmlns:a16="http://schemas.microsoft.com/office/drawing/2014/main" id="{E41615B8-62C1-61D9-7899-BDE378D452F3}"/>
              </a:ext>
            </a:extLst>
          </p:cNvPr>
          <p:cNvPicPr>
            <a:picLocks noChangeAspect="1"/>
          </p:cNvPicPr>
          <p:nvPr/>
        </p:nvPicPr>
        <p:blipFill>
          <a:blip r:embed="rId3"/>
          <a:stretch>
            <a:fillRect/>
          </a:stretch>
        </p:blipFill>
        <p:spPr>
          <a:xfrm>
            <a:off x="1003299" y="1310226"/>
            <a:ext cx="4178301" cy="5109026"/>
          </a:xfrm>
          <a:prstGeom prst="rect">
            <a:avLst/>
          </a:prstGeom>
        </p:spPr>
      </p:pic>
      <p:pic>
        <p:nvPicPr>
          <p:cNvPr id="8" name="Picture 7">
            <a:extLst>
              <a:ext uri="{FF2B5EF4-FFF2-40B4-BE49-F238E27FC236}">
                <a16:creationId xmlns:a16="http://schemas.microsoft.com/office/drawing/2014/main" id="{2D1A24CD-5863-CA77-7421-86CA5F992D72}"/>
              </a:ext>
            </a:extLst>
          </p:cNvPr>
          <p:cNvPicPr>
            <a:picLocks noChangeAspect="1"/>
          </p:cNvPicPr>
          <p:nvPr/>
        </p:nvPicPr>
        <p:blipFill>
          <a:blip r:embed="rId4"/>
          <a:stretch>
            <a:fillRect/>
          </a:stretch>
        </p:blipFill>
        <p:spPr>
          <a:xfrm>
            <a:off x="6096000" y="1676310"/>
            <a:ext cx="4332685" cy="4742942"/>
          </a:xfrm>
          <a:prstGeom prst="rect">
            <a:avLst/>
          </a:prstGeom>
        </p:spPr>
      </p:pic>
    </p:spTree>
    <p:extLst>
      <p:ext uri="{BB962C8B-B14F-4D97-AF65-F5344CB8AC3E}">
        <p14:creationId xmlns:p14="http://schemas.microsoft.com/office/powerpoint/2010/main" val="2537438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BD31CD1-683E-4B6F-A58D-B9C83AA6F817}"/>
              </a:ext>
            </a:extLst>
          </p:cNvPr>
          <p:cNvSpPr txBox="1"/>
          <p:nvPr/>
        </p:nvSpPr>
        <p:spPr>
          <a:xfrm>
            <a:off x="10428685" y="0"/>
            <a:ext cx="421179" cy="305080"/>
          </a:xfrm>
          <a:prstGeom prst="rect">
            <a:avLst/>
          </a:prstGeom>
          <a:noFill/>
        </p:spPr>
        <p:txBody>
          <a:bodyPr wrap="square" rtlCol="0">
            <a:spAutoFit/>
          </a:bodyPr>
          <a:lstStyle/>
          <a:p>
            <a:r>
              <a:rPr lang="en-US" sz="1400">
                <a:solidFill>
                  <a:schemeClr val="bg1"/>
                </a:solidFill>
                <a:latin typeface="Malgun Gothic" panose="020B0503020000020004" pitchFamily="34" charset="-127"/>
                <a:ea typeface="Malgun Gothic" panose="020B0503020000020004" pitchFamily="34" charset="-127"/>
              </a:rPr>
              <a:t>1</a:t>
            </a:r>
          </a:p>
        </p:txBody>
      </p:sp>
      <p:sp>
        <p:nvSpPr>
          <p:cNvPr id="45" name="TextBox 44">
            <a:extLst>
              <a:ext uri="{FF2B5EF4-FFF2-40B4-BE49-F238E27FC236}">
                <a16:creationId xmlns:a16="http://schemas.microsoft.com/office/drawing/2014/main" id="{64854328-34A6-9047-BCDD-7D5AE206E010}"/>
              </a:ext>
            </a:extLst>
          </p:cNvPr>
          <p:cNvSpPr txBox="1"/>
          <p:nvPr/>
        </p:nvSpPr>
        <p:spPr>
          <a:xfrm>
            <a:off x="423024" y="225083"/>
            <a:ext cx="6508128" cy="646331"/>
          </a:xfrm>
          <a:prstGeom prst="rect">
            <a:avLst/>
          </a:prstGeom>
          <a:noFill/>
        </p:spPr>
        <p:txBody>
          <a:bodyPr wrap="square" rtlCol="0">
            <a:spAutoFit/>
          </a:bodyPr>
          <a:lstStyle/>
          <a:p>
            <a:r>
              <a:rPr lang="en-US" sz="3600" b="1">
                <a:solidFill>
                  <a:srgbClr val="2A5A86"/>
                </a:solidFill>
                <a:latin typeface="Times New Roman" panose="02020603050405020304" pitchFamily="18" charset="0"/>
                <a:ea typeface="Malgun Gothic" panose="020B0503020000020004" pitchFamily="34" charset="-127"/>
                <a:cs typeface="Times New Roman" panose="02020603050405020304" pitchFamily="18" charset="0"/>
              </a:rPr>
              <a:t>Tier 3</a:t>
            </a:r>
          </a:p>
        </p:txBody>
      </p:sp>
      <p:sp>
        <p:nvSpPr>
          <p:cNvPr id="26" name="TextBox 25">
            <a:extLst>
              <a:ext uri="{FF2B5EF4-FFF2-40B4-BE49-F238E27FC236}">
                <a16:creationId xmlns:a16="http://schemas.microsoft.com/office/drawing/2014/main" id="{12611EA0-238A-4CDA-A025-528D652752D6}"/>
              </a:ext>
            </a:extLst>
          </p:cNvPr>
          <p:cNvSpPr txBox="1"/>
          <p:nvPr/>
        </p:nvSpPr>
        <p:spPr>
          <a:xfrm>
            <a:off x="225083" y="225083"/>
            <a:ext cx="137160" cy="1005840"/>
          </a:xfrm>
          <a:prstGeom prst="rect">
            <a:avLst/>
          </a:prstGeom>
          <a:solidFill>
            <a:srgbClr val="345A82"/>
          </a:solidFill>
        </p:spPr>
        <p:txBody>
          <a:bodyPr wrap="square" rtlCol="0">
            <a:spAutoFit/>
          </a:bodyPr>
          <a:lstStyle/>
          <a:p>
            <a:endParaRPr lang="en-US"/>
          </a:p>
        </p:txBody>
      </p:sp>
      <p:sp>
        <p:nvSpPr>
          <p:cNvPr id="6" name="TextBox 5">
            <a:extLst>
              <a:ext uri="{FF2B5EF4-FFF2-40B4-BE49-F238E27FC236}">
                <a16:creationId xmlns:a16="http://schemas.microsoft.com/office/drawing/2014/main" id="{E77EAA17-0EBB-3066-7988-D35FC2374726}"/>
              </a:ext>
            </a:extLst>
          </p:cNvPr>
          <p:cNvSpPr txBox="1"/>
          <p:nvPr/>
        </p:nvSpPr>
        <p:spPr>
          <a:xfrm>
            <a:off x="1803400" y="1068336"/>
            <a:ext cx="10253078" cy="1323439"/>
          </a:xfrm>
          <a:prstGeom prst="rect">
            <a:avLst/>
          </a:prstGeom>
          <a:noFill/>
        </p:spPr>
        <p:txBody>
          <a:bodyPr wrap="square">
            <a:spAutoFit/>
          </a:bodyPr>
          <a:lstStyle/>
          <a:p>
            <a:r>
              <a:rPr lang="en-US" sz="2000">
                <a:solidFill>
                  <a:srgbClr val="000000"/>
                </a:solidFill>
                <a:latin typeface="Times New Roman" panose="02020603050405020304" pitchFamily="18" charset="0"/>
                <a:cs typeface="Times New Roman" panose="02020603050405020304" pitchFamily="18" charset="0"/>
              </a:rPr>
              <a:t>C</a:t>
            </a:r>
            <a:r>
              <a:rPr lang="en-US" sz="2000" b="0" i="0" u="none" strike="noStrike" baseline="0">
                <a:solidFill>
                  <a:srgbClr val="000000"/>
                </a:solidFill>
                <a:latin typeface="Times New Roman" panose="02020603050405020304" pitchFamily="18" charset="0"/>
                <a:cs typeface="Times New Roman" panose="02020603050405020304" pitchFamily="18" charset="0"/>
              </a:rPr>
              <a:t>hoose fifty (50) questions that produce the most difficult exam possible, while ensuring that each </a:t>
            </a:r>
            <a:r>
              <a:rPr lang="en-US" sz="2000" b="0" i="1" u="none" strike="noStrike" baseline="0">
                <a:solidFill>
                  <a:srgbClr val="000000"/>
                </a:solidFill>
                <a:latin typeface="Times New Roman" panose="02020603050405020304" pitchFamily="18" charset="0"/>
                <a:cs typeface="Times New Roman" panose="02020603050405020304" pitchFamily="18" charset="0"/>
              </a:rPr>
              <a:t>topic objective </a:t>
            </a:r>
            <a:r>
              <a:rPr lang="en-US" sz="2000" b="0" i="0" u="none" strike="noStrike" baseline="0">
                <a:solidFill>
                  <a:srgbClr val="000000"/>
                </a:solidFill>
                <a:latin typeface="Times New Roman" panose="02020603050405020304" pitchFamily="18" charset="0"/>
                <a:cs typeface="Times New Roman" panose="02020603050405020304" pitchFamily="18" charset="0"/>
              </a:rPr>
              <a:t>contains the correct number of questions, ensuring that no more than one question in each frenemy group is assigned to the exam, and </a:t>
            </a:r>
            <a:r>
              <a:rPr lang="en-US" sz="2000" b="1" i="0" u="none" strike="noStrike" baseline="0">
                <a:solidFill>
                  <a:srgbClr val="000000"/>
                </a:solidFill>
                <a:latin typeface="Times New Roman" panose="02020603050405020304" pitchFamily="18" charset="0"/>
                <a:cs typeface="Times New Roman" panose="02020603050405020304" pitchFamily="18" charset="0"/>
              </a:rPr>
              <a:t>ensuring that eight (8) pre-selected questions must be on the final exam </a:t>
            </a:r>
            <a:endParaRPr lang="en-IN" sz="2800">
              <a:latin typeface="Times New Roman" panose="02020603050405020304" pitchFamily="18" charset="0"/>
              <a:cs typeface="Times New Roman" panose="02020603050405020304" pitchFamily="18" charset="0"/>
            </a:endParaRPr>
          </a:p>
        </p:txBody>
      </p:sp>
      <p:sp>
        <p:nvSpPr>
          <p:cNvPr id="8" name="Rectangle: Rounded Corners 7">
            <a:extLst>
              <a:ext uri="{FF2B5EF4-FFF2-40B4-BE49-F238E27FC236}">
                <a16:creationId xmlns:a16="http://schemas.microsoft.com/office/drawing/2014/main" id="{14B686B2-9179-8A4B-3E2A-403275637503}"/>
              </a:ext>
            </a:extLst>
          </p:cNvPr>
          <p:cNvSpPr/>
          <p:nvPr/>
        </p:nvSpPr>
        <p:spPr>
          <a:xfrm>
            <a:off x="394361" y="899891"/>
            <a:ext cx="11662117" cy="149188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algun Gothic" panose="020B0503020000020004" pitchFamily="34" charset="-127"/>
              <a:ea typeface="Malgun Gothic" panose="020B0503020000020004" pitchFamily="34" charset="-127"/>
            </a:endParaRPr>
          </a:p>
        </p:txBody>
      </p:sp>
      <p:sp>
        <p:nvSpPr>
          <p:cNvPr id="9" name="TextBox 8">
            <a:extLst>
              <a:ext uri="{FF2B5EF4-FFF2-40B4-BE49-F238E27FC236}">
                <a16:creationId xmlns:a16="http://schemas.microsoft.com/office/drawing/2014/main" id="{122BCD22-3C40-2B45-BC49-BCA567FEF06B}"/>
              </a:ext>
            </a:extLst>
          </p:cNvPr>
          <p:cNvSpPr txBox="1"/>
          <p:nvPr/>
        </p:nvSpPr>
        <p:spPr>
          <a:xfrm>
            <a:off x="5066303" y="744208"/>
            <a:ext cx="1676152" cy="400110"/>
          </a:xfrm>
          <a:prstGeom prst="rect">
            <a:avLst/>
          </a:prstGeom>
          <a:solidFill>
            <a:schemeClr val="bg1"/>
          </a:solidFill>
        </p:spPr>
        <p:txBody>
          <a:bodyPr wrap="square" rtlCol="0">
            <a:spAutoFit/>
          </a:bodyPr>
          <a:lstStyle/>
          <a:p>
            <a:pPr algn="ctr"/>
            <a:r>
              <a:rPr lang="en-US" sz="2000" b="1">
                <a:latin typeface="Times New Roman" panose="02020603050405020304" pitchFamily="18" charset="0"/>
                <a:ea typeface="Malgun Gothic" panose="020B0503020000020004" pitchFamily="34" charset="-127"/>
                <a:cs typeface="Times New Roman" panose="02020603050405020304" pitchFamily="18" charset="0"/>
              </a:rPr>
              <a:t>Objective</a:t>
            </a:r>
          </a:p>
        </p:txBody>
      </p:sp>
      <p:pic>
        <p:nvPicPr>
          <p:cNvPr id="2050" name="Picture 2" descr="Mystery, complicated, work, hard, sophisticated, question, complex icon -  Download on Iconfinder">
            <a:extLst>
              <a:ext uri="{FF2B5EF4-FFF2-40B4-BE49-F238E27FC236}">
                <a16:creationId xmlns:a16="http://schemas.microsoft.com/office/drawing/2014/main" id="{0BB006EA-34CA-3C07-B788-3D5DEB5CD6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7857" y="1083911"/>
            <a:ext cx="1093784" cy="1093784"/>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Rounded Corners 16">
            <a:extLst>
              <a:ext uri="{FF2B5EF4-FFF2-40B4-BE49-F238E27FC236}">
                <a16:creationId xmlns:a16="http://schemas.microsoft.com/office/drawing/2014/main" id="{E2D8B348-7DCE-D280-8825-C47CD9CD39CA}"/>
              </a:ext>
            </a:extLst>
          </p:cNvPr>
          <p:cNvSpPr/>
          <p:nvPr/>
        </p:nvSpPr>
        <p:spPr>
          <a:xfrm>
            <a:off x="394361" y="2869436"/>
            <a:ext cx="4671942" cy="159679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algun Gothic" panose="020B0503020000020004" pitchFamily="34" charset="-127"/>
              <a:ea typeface="Malgun Gothic" panose="020B0503020000020004" pitchFamily="34" charset="-127"/>
            </a:endParaRPr>
          </a:p>
        </p:txBody>
      </p:sp>
      <p:sp>
        <p:nvSpPr>
          <p:cNvPr id="18" name="TextBox 17">
            <a:extLst>
              <a:ext uri="{FF2B5EF4-FFF2-40B4-BE49-F238E27FC236}">
                <a16:creationId xmlns:a16="http://schemas.microsoft.com/office/drawing/2014/main" id="{63E7065D-D84C-4ED6-12FA-9FBB92831439}"/>
              </a:ext>
            </a:extLst>
          </p:cNvPr>
          <p:cNvSpPr txBox="1"/>
          <p:nvPr/>
        </p:nvSpPr>
        <p:spPr>
          <a:xfrm>
            <a:off x="1342135" y="2628722"/>
            <a:ext cx="2472853" cy="400110"/>
          </a:xfrm>
          <a:prstGeom prst="rect">
            <a:avLst/>
          </a:prstGeom>
          <a:solidFill>
            <a:schemeClr val="bg1"/>
          </a:solidFill>
        </p:spPr>
        <p:txBody>
          <a:bodyPr wrap="square" rtlCol="0">
            <a:spAutoFit/>
          </a:bodyPr>
          <a:lstStyle/>
          <a:p>
            <a:pPr algn="ctr"/>
            <a:r>
              <a:rPr lang="en-US" sz="2000" b="1">
                <a:latin typeface="Times New Roman" panose="02020603050405020304" pitchFamily="18" charset="0"/>
                <a:ea typeface="Malgun Gothic" panose="020B0503020000020004" pitchFamily="34" charset="-127"/>
                <a:cs typeface="Times New Roman" panose="02020603050405020304" pitchFamily="18" charset="0"/>
              </a:rPr>
              <a:t>Objective Function</a:t>
            </a:r>
          </a:p>
        </p:txBody>
      </p:sp>
      <p:sp>
        <p:nvSpPr>
          <p:cNvPr id="31" name="Rectangle: Rounded Corners 30">
            <a:extLst>
              <a:ext uri="{FF2B5EF4-FFF2-40B4-BE49-F238E27FC236}">
                <a16:creationId xmlns:a16="http://schemas.microsoft.com/office/drawing/2014/main" id="{8C72C9F2-1A0B-C094-0CAD-138D5C5CA429}"/>
              </a:ext>
            </a:extLst>
          </p:cNvPr>
          <p:cNvSpPr/>
          <p:nvPr/>
        </p:nvSpPr>
        <p:spPr>
          <a:xfrm>
            <a:off x="6400801" y="2869436"/>
            <a:ext cx="5396838" cy="342976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algun Gothic" panose="020B0503020000020004" pitchFamily="34" charset="-127"/>
              <a:ea typeface="Malgun Gothic" panose="020B0503020000020004" pitchFamily="34" charset="-127"/>
            </a:endParaRPr>
          </a:p>
        </p:txBody>
      </p:sp>
      <p:sp>
        <p:nvSpPr>
          <p:cNvPr id="32" name="TextBox 31">
            <a:extLst>
              <a:ext uri="{FF2B5EF4-FFF2-40B4-BE49-F238E27FC236}">
                <a16:creationId xmlns:a16="http://schemas.microsoft.com/office/drawing/2014/main" id="{5E50FF24-BC37-4DA6-AC23-D41F7B5112DD}"/>
              </a:ext>
            </a:extLst>
          </p:cNvPr>
          <p:cNvSpPr txBox="1"/>
          <p:nvPr/>
        </p:nvSpPr>
        <p:spPr>
          <a:xfrm>
            <a:off x="8050223" y="2770024"/>
            <a:ext cx="2097994" cy="400110"/>
          </a:xfrm>
          <a:prstGeom prst="rect">
            <a:avLst/>
          </a:prstGeom>
          <a:solidFill>
            <a:schemeClr val="bg1"/>
          </a:solidFill>
        </p:spPr>
        <p:txBody>
          <a:bodyPr wrap="square" rtlCol="0">
            <a:spAutoFit/>
          </a:bodyPr>
          <a:lstStyle/>
          <a:p>
            <a:pPr algn="ctr"/>
            <a:r>
              <a:rPr lang="en-US" sz="2000" b="1">
                <a:latin typeface="Times New Roman" panose="02020603050405020304" pitchFamily="18" charset="0"/>
                <a:ea typeface="Malgun Gothic" panose="020B0503020000020004" pitchFamily="34" charset="-127"/>
                <a:cs typeface="Times New Roman" panose="02020603050405020304" pitchFamily="18" charset="0"/>
              </a:rPr>
              <a:t>Constraints</a:t>
            </a:r>
          </a:p>
        </p:txBody>
      </p:sp>
      <p:sp>
        <p:nvSpPr>
          <p:cNvPr id="35" name="TextBox 34">
            <a:extLst>
              <a:ext uri="{FF2B5EF4-FFF2-40B4-BE49-F238E27FC236}">
                <a16:creationId xmlns:a16="http://schemas.microsoft.com/office/drawing/2014/main" id="{EC8ECD4C-7310-8B0F-E50D-5385C2DFDEA7}"/>
              </a:ext>
            </a:extLst>
          </p:cNvPr>
          <p:cNvSpPr txBox="1"/>
          <p:nvPr/>
        </p:nvSpPr>
        <p:spPr>
          <a:xfrm>
            <a:off x="733918" y="3147364"/>
            <a:ext cx="4017461" cy="1200329"/>
          </a:xfrm>
          <a:prstGeom prst="rect">
            <a:avLst/>
          </a:prstGeom>
          <a:noFill/>
        </p:spPr>
        <p:txBody>
          <a:bodyPr wrap="square">
            <a:spAutoFit/>
          </a:bodyPr>
          <a:lstStyle/>
          <a:p>
            <a:pPr algn="ctr"/>
            <a:r>
              <a:rPr lang="en-IN" sz="2400">
                <a:latin typeface="Times New Roman" panose="02020603050405020304" pitchFamily="18" charset="0"/>
                <a:cs typeface="Times New Roman" panose="02020603050405020304" pitchFamily="18" charset="0"/>
              </a:rPr>
              <a:t>Maximize </a:t>
            </a:r>
            <a:r>
              <a:rPr lang="en-IN" sz="2400" err="1">
                <a:latin typeface="Times New Roman" panose="02020603050405020304" pitchFamily="18" charset="0"/>
                <a:cs typeface="Times New Roman" panose="02020603050405020304" pitchFamily="18" charset="0"/>
              </a:rPr>
              <a:t>Total_Difficulty</a:t>
            </a:r>
            <a:r>
              <a:rPr lang="en-IN" sz="2400">
                <a:latin typeface="Times New Roman" panose="02020603050405020304" pitchFamily="18" charset="0"/>
                <a:cs typeface="Times New Roman" panose="02020603050405020304" pitchFamily="18" charset="0"/>
              </a:rPr>
              <a:t> of the exam where difficulty is defined as (1-Correct)</a:t>
            </a:r>
          </a:p>
        </p:txBody>
      </p:sp>
      <p:sp>
        <p:nvSpPr>
          <p:cNvPr id="37" name="TextBox 36">
            <a:extLst>
              <a:ext uri="{FF2B5EF4-FFF2-40B4-BE49-F238E27FC236}">
                <a16:creationId xmlns:a16="http://schemas.microsoft.com/office/drawing/2014/main" id="{E08DB7F3-69EA-738E-6B05-0F360CE9FF13}"/>
              </a:ext>
            </a:extLst>
          </p:cNvPr>
          <p:cNvSpPr txBox="1"/>
          <p:nvPr/>
        </p:nvSpPr>
        <p:spPr>
          <a:xfrm>
            <a:off x="6591300" y="3589232"/>
            <a:ext cx="5002843" cy="1938992"/>
          </a:xfrm>
          <a:prstGeom prst="rect">
            <a:avLst/>
          </a:prstGeom>
          <a:noFill/>
        </p:spPr>
        <p:txBody>
          <a:bodyPr wrap="square">
            <a:spAutoFit/>
          </a:bodyPr>
          <a:lstStyle/>
          <a:p>
            <a:pPr marL="285750" indent="-285750">
              <a:buFont typeface="Arial" panose="020B0604020202020204" pitchFamily="34" charset="0"/>
              <a:buChar char="•"/>
            </a:pPr>
            <a:r>
              <a:rPr lang="en-IN" sz="2400">
                <a:latin typeface="Times New Roman" panose="02020603050405020304" pitchFamily="18" charset="0"/>
                <a:cs typeface="Times New Roman" panose="02020603050405020304" pitchFamily="18" charset="0"/>
              </a:rPr>
              <a:t>Ensure each topic objective contains the desired number of questions</a:t>
            </a:r>
          </a:p>
          <a:p>
            <a:pPr marL="285750" indent="-285750">
              <a:buFont typeface="Arial" panose="020B0604020202020204" pitchFamily="34" charset="0"/>
              <a:buChar char="•"/>
            </a:pPr>
            <a:r>
              <a:rPr lang="en-US" sz="2400">
                <a:latin typeface="Times New Roman" panose="02020603050405020304" pitchFamily="18" charset="0"/>
                <a:cs typeface="Times New Roman" panose="02020603050405020304" pitchFamily="18" charset="0"/>
              </a:rPr>
              <a:t>Ensure no more than one question in each frenemy group is assigned</a:t>
            </a:r>
            <a:endParaRPr lang="en-IN" sz="240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2400">
                <a:latin typeface="Times New Roman" panose="02020603050405020304" pitchFamily="18" charset="0"/>
                <a:cs typeface="Times New Roman" panose="02020603050405020304" pitchFamily="18" charset="0"/>
              </a:rPr>
              <a:t>Only 50 questions should be selected</a:t>
            </a:r>
            <a:endParaRPr lang="en-IN" sz="2400">
              <a:latin typeface="Times New Roman" panose="02020603050405020304" pitchFamily="18" charset="0"/>
              <a:cs typeface="Times New Roman" panose="02020603050405020304" pitchFamily="18" charset="0"/>
            </a:endParaRPr>
          </a:p>
        </p:txBody>
      </p:sp>
      <p:sp>
        <p:nvSpPr>
          <p:cNvPr id="2" name="Rectangle: Rounded Corners 1">
            <a:extLst>
              <a:ext uri="{FF2B5EF4-FFF2-40B4-BE49-F238E27FC236}">
                <a16:creationId xmlns:a16="http://schemas.microsoft.com/office/drawing/2014/main" id="{1BFA318F-6996-57F9-81DF-311B7869DCA1}"/>
              </a:ext>
            </a:extLst>
          </p:cNvPr>
          <p:cNvSpPr/>
          <p:nvPr/>
        </p:nvSpPr>
        <p:spPr>
          <a:xfrm>
            <a:off x="423024" y="4918105"/>
            <a:ext cx="4671942" cy="159679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algun Gothic" panose="020B0503020000020004" pitchFamily="34" charset="-127"/>
              <a:ea typeface="Malgun Gothic" panose="020B0503020000020004" pitchFamily="34" charset="-127"/>
            </a:endParaRPr>
          </a:p>
        </p:txBody>
      </p:sp>
      <p:sp>
        <p:nvSpPr>
          <p:cNvPr id="3" name="TextBox 2">
            <a:extLst>
              <a:ext uri="{FF2B5EF4-FFF2-40B4-BE49-F238E27FC236}">
                <a16:creationId xmlns:a16="http://schemas.microsoft.com/office/drawing/2014/main" id="{528676A6-1D7B-4130-24C6-D13A7D9DEDEE}"/>
              </a:ext>
            </a:extLst>
          </p:cNvPr>
          <p:cNvSpPr txBox="1"/>
          <p:nvPr/>
        </p:nvSpPr>
        <p:spPr>
          <a:xfrm>
            <a:off x="762581" y="5196033"/>
            <a:ext cx="4017461" cy="830997"/>
          </a:xfrm>
          <a:prstGeom prst="rect">
            <a:avLst/>
          </a:prstGeom>
          <a:noFill/>
        </p:spPr>
        <p:txBody>
          <a:bodyPr wrap="square">
            <a:spAutoFit/>
          </a:bodyPr>
          <a:lstStyle/>
          <a:p>
            <a:pPr algn="ctr"/>
            <a:r>
              <a:rPr lang="en-US" sz="2400">
                <a:latin typeface="Times New Roman" panose="02020603050405020304" pitchFamily="18" charset="0"/>
                <a:cs typeface="Times New Roman" panose="02020603050405020304" pitchFamily="18" charset="0"/>
              </a:rPr>
              <a:t>Force the inclusion of the eight specified questions</a:t>
            </a:r>
            <a:endParaRPr lang="en-IN" sz="240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B82825CC-EAA0-2688-5203-CED56D3EE686}"/>
              </a:ext>
            </a:extLst>
          </p:cNvPr>
          <p:cNvSpPr txBox="1"/>
          <p:nvPr/>
        </p:nvSpPr>
        <p:spPr>
          <a:xfrm>
            <a:off x="1534884" y="4744154"/>
            <a:ext cx="2472853" cy="400110"/>
          </a:xfrm>
          <a:prstGeom prst="rect">
            <a:avLst/>
          </a:prstGeom>
          <a:solidFill>
            <a:schemeClr val="bg1"/>
          </a:solidFill>
        </p:spPr>
        <p:txBody>
          <a:bodyPr wrap="square" rtlCol="0">
            <a:spAutoFit/>
          </a:bodyPr>
          <a:lstStyle/>
          <a:p>
            <a:pPr algn="ctr"/>
            <a:r>
              <a:rPr lang="en-US" sz="2000" b="1">
                <a:latin typeface="Times New Roman" panose="02020603050405020304" pitchFamily="18" charset="0"/>
                <a:ea typeface="Malgun Gothic" panose="020B0503020000020004" pitchFamily="34" charset="-127"/>
                <a:cs typeface="Times New Roman" panose="02020603050405020304" pitchFamily="18" charset="0"/>
              </a:rPr>
              <a:t>Condition</a:t>
            </a:r>
          </a:p>
        </p:txBody>
      </p:sp>
    </p:spTree>
    <p:extLst>
      <p:ext uri="{BB962C8B-B14F-4D97-AF65-F5344CB8AC3E}">
        <p14:creationId xmlns:p14="http://schemas.microsoft.com/office/powerpoint/2010/main" val="297850774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3F6706DD2D67274A8A607BDBE5D1E398" ma:contentTypeVersion="12" ma:contentTypeDescription="Create a new document." ma:contentTypeScope="" ma:versionID="929652cab7a0e76ed59d280bef877118">
  <xsd:schema xmlns:xsd="http://www.w3.org/2001/XMLSchema" xmlns:xs="http://www.w3.org/2001/XMLSchema" xmlns:p="http://schemas.microsoft.com/office/2006/metadata/properties" xmlns:ns3="63fef682-b65e-4fd4-9796-c24ceb8f2452" xmlns:ns4="bc6810e7-1b68-47a4-9688-6cbc11902414" targetNamespace="http://schemas.microsoft.com/office/2006/metadata/properties" ma:root="true" ma:fieldsID="94cbe834b58d2ce50998998022ab3879" ns3:_="" ns4:_="">
    <xsd:import namespace="63fef682-b65e-4fd4-9796-c24ceb8f2452"/>
    <xsd:import namespace="bc6810e7-1b68-47a4-9688-6cbc11902414"/>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DateTaken" minOccurs="0"/>
                <xsd:element ref="ns3:MediaServiceAutoTags" minOccurs="0"/>
                <xsd:element ref="ns3:MediaServiceGenerationTime" minOccurs="0"/>
                <xsd:element ref="ns3:MediaServiceEventHashCode" minOccurs="0"/>
                <xsd:element ref="ns3:MediaServiceAutoKeyPoints" minOccurs="0"/>
                <xsd:element ref="ns3:MediaServiceKeyPoints" minOccurs="0"/>
                <xsd:element ref="ns3: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3fef682-b65e-4fd4-9796-c24ceb8f245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3" nillable="true" ma:displayName="MediaServiceDateTaken" ma:hidden="true" ma:internalName="MediaServiceDateTaken" ma:readOnly="true">
      <xsd:simpleType>
        <xsd:restriction base="dms:Text"/>
      </xsd:simpleType>
    </xsd:element>
    <xsd:element name="MediaServiceAutoTags" ma:index="14" nillable="true" ma:displayName="Tags" ma:internalName="MediaServiceAutoTags"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OCR" ma:index="19"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bc6810e7-1b68-47a4-9688-6cbc11902414"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56EAB5D3-2F53-4A53-9530-1ADD72AE102F}">
  <ds:schemaRefs>
    <ds:schemaRef ds:uri="http://schemas.microsoft.com/sharepoint/v3/contenttype/forms"/>
  </ds:schemaRefs>
</ds:datastoreItem>
</file>

<file path=customXml/itemProps2.xml><?xml version="1.0" encoding="utf-8"?>
<ds:datastoreItem xmlns:ds="http://schemas.openxmlformats.org/officeDocument/2006/customXml" ds:itemID="{9023D4F7-BA70-458C-B8F4-7127DC893F2D}">
  <ds:schemaRefs>
    <ds:schemaRef ds:uri="63fef682-b65e-4fd4-9796-c24ceb8f2452"/>
    <ds:schemaRef ds:uri="bc6810e7-1b68-47a4-9688-6cbc11902414"/>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4524E353-574C-4DFC-B790-8A8CC2F862F2}">
  <ds:schemaRefs>
    <ds:schemaRef ds:uri="63fef682-b65e-4fd4-9796-c24ceb8f2452"/>
    <ds:schemaRef ds:uri="bc6810e7-1b68-47a4-9688-6cbc11902414"/>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7</TotalTime>
  <Words>1237</Words>
  <Application>Microsoft Office PowerPoint</Application>
  <PresentationFormat>Widescreen</PresentationFormat>
  <Paragraphs>151</Paragraphs>
  <Slides>17</Slides>
  <Notes>13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Malgun Gothic</vt:lpstr>
      <vt:lpstr>Arial</vt:lpstr>
      <vt:lpstr>Calibri</vt:lpstr>
      <vt:lpstr>Calibri Light</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Usama Ather</dc:creator>
  <cp:lastModifiedBy>Avishek Dasgupta</cp:lastModifiedBy>
  <cp:revision>1</cp:revision>
  <dcterms:created xsi:type="dcterms:W3CDTF">2021-04-25T16:38:26Z</dcterms:created>
  <dcterms:modified xsi:type="dcterms:W3CDTF">2023-12-08T23:07:38Z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0x0101003F6706DD2D67274A8A607BDBE5D1E398</vt:lpwstr>
  </property>
  <property fmtid="{D5CDD505-2E9C-101B-9397-08002B2CF9AE}" pid="3" name="MSIP_Label_4044bd30-2ed7-4c9d-9d12-46200872a97b_Enabled">
    <vt:lpwstr>true</vt:lpwstr>
  </property>
  <property fmtid="{D5CDD505-2E9C-101B-9397-08002B2CF9AE}" pid="4" name="MSIP_Label_4044bd30-2ed7-4c9d-9d12-46200872a97b_SetDate">
    <vt:lpwstr>2023-10-01T14:38:24Z</vt:lpwstr>
  </property>
  <property fmtid="{D5CDD505-2E9C-101B-9397-08002B2CF9AE}" pid="5" name="MSIP_Label_4044bd30-2ed7-4c9d-9d12-46200872a97b_Method">
    <vt:lpwstr>Standard</vt:lpwstr>
  </property>
  <property fmtid="{D5CDD505-2E9C-101B-9397-08002B2CF9AE}" pid="6" name="MSIP_Label_4044bd30-2ed7-4c9d-9d12-46200872a97b_Name">
    <vt:lpwstr>defa4170-0d19-0005-0004-bc88714345d2</vt:lpwstr>
  </property>
  <property fmtid="{D5CDD505-2E9C-101B-9397-08002B2CF9AE}" pid="7" name="MSIP_Label_4044bd30-2ed7-4c9d-9d12-46200872a97b_SiteId">
    <vt:lpwstr>4130bd39-7c53-419c-b1e5-8758d6d63f21</vt:lpwstr>
  </property>
  <property fmtid="{D5CDD505-2E9C-101B-9397-08002B2CF9AE}" pid="8" name="MSIP_Label_4044bd30-2ed7-4c9d-9d12-46200872a97b_ActionId">
    <vt:lpwstr>6e667fe2-138f-45f3-b35a-c68012232749</vt:lpwstr>
  </property>
  <property fmtid="{D5CDD505-2E9C-101B-9397-08002B2CF9AE}" pid="9" name="MSIP_Label_4044bd30-2ed7-4c9d-9d12-46200872a97b_ContentBits">
    <vt:lpwstr>0</vt:lpwstr>
  </property>
</Properties>
</file>